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7" r:id="rId5"/>
    <p:sldId id="266" r:id="rId6"/>
    <p:sldId id="258" r:id="rId7"/>
    <p:sldId id="259" r:id="rId8"/>
    <p:sldId id="260" r:id="rId9"/>
    <p:sldId id="261" r:id="rId10"/>
    <p:sldId id="267" r:id="rId11"/>
    <p:sldId id="268" r:id="rId12"/>
    <p:sldId id="264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4AF"/>
    <a:srgbClr val="FFDE9B"/>
    <a:srgbClr val="FFD8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28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s Fernandez" userId="02a49717-083a-40c0-909a-79e7ae73115c" providerId="ADAL" clId="{E5FA9A96-22B8-4C86-A1F4-3057D8A42434}"/>
    <pc:docChg chg="custSel modSld">
      <pc:chgData name="Ms Fernandez" userId="02a49717-083a-40c0-909a-79e7ae73115c" providerId="ADAL" clId="{E5FA9A96-22B8-4C86-A1F4-3057D8A42434}" dt="2026-10-08T08:11:43.273" v="114" actId="20577"/>
      <pc:docMkLst>
        <pc:docMk/>
      </pc:docMkLst>
      <pc:sldChg chg="modSp mod">
        <pc:chgData name="Ms Fernandez" userId="02a49717-083a-40c0-909a-79e7ae73115c" providerId="ADAL" clId="{E5FA9A96-22B8-4C86-A1F4-3057D8A42434}" dt="2026-10-08T08:11:43.273" v="114" actId="20577"/>
        <pc:sldMkLst>
          <pc:docMk/>
          <pc:sldMk cId="1330166399" sldId="267"/>
        </pc:sldMkLst>
        <pc:spChg chg="mod">
          <ac:chgData name="Ms Fernandez" userId="02a49717-083a-40c0-909a-79e7ae73115c" providerId="ADAL" clId="{E5FA9A96-22B8-4C86-A1F4-3057D8A42434}" dt="2026-10-08T08:11:43.273" v="114" actId="20577"/>
          <ac:spMkLst>
            <pc:docMk/>
            <pc:sldMk cId="1330166399" sldId="267"/>
            <ac:spMk id="3" creationId="{3FFC272E-186D-F004-B44D-80281943545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305776-8B45-40FD-A487-F752FB3DF19E}" type="doc">
      <dgm:prSet loTypeId="urn:microsoft.com/office/officeart/2008/layout/LinedList" loCatId="list" qsTypeId="urn:microsoft.com/office/officeart/2005/8/quickstyle/simple1#1" qsCatId="simple" csTypeId="urn:microsoft.com/office/officeart/2005/8/colors/colorful2#1" csCatId="colorful"/>
      <dgm:spPr/>
      <dgm:t>
        <a:bodyPr/>
        <a:lstStyle/>
        <a:p>
          <a:endParaRPr lang="en-US"/>
        </a:p>
      </dgm:t>
    </dgm:pt>
    <dgm:pt modelId="{7AB04F17-E52D-41B2-9447-69CD8471E443}">
      <dgm:prSet/>
      <dgm:spPr/>
      <dgm:t>
        <a:bodyPr/>
        <a:lstStyle/>
        <a:p>
          <a:r>
            <a:rPr lang="en-GB"/>
            <a:t>Overview of the assignment task and process</a:t>
          </a:r>
          <a:endParaRPr lang="en-US"/>
        </a:p>
      </dgm:t>
    </dgm:pt>
    <dgm:pt modelId="{C38D9315-5DF8-4C2D-9122-3BA806C5658F}" type="parTrans" cxnId="{14C06B14-D0CE-400A-BEEB-693B34D05017}">
      <dgm:prSet/>
      <dgm:spPr/>
      <dgm:t>
        <a:bodyPr/>
        <a:lstStyle/>
        <a:p>
          <a:endParaRPr lang="en-US"/>
        </a:p>
      </dgm:t>
    </dgm:pt>
    <dgm:pt modelId="{74A9E014-8BF6-4AE0-A895-C8FD475F9D65}" type="sibTrans" cxnId="{14C06B14-D0CE-400A-BEEB-693B34D05017}">
      <dgm:prSet/>
      <dgm:spPr/>
      <dgm:t>
        <a:bodyPr/>
        <a:lstStyle/>
        <a:p>
          <a:endParaRPr lang="en-US"/>
        </a:p>
      </dgm:t>
    </dgm:pt>
    <dgm:pt modelId="{BB0EB4C1-F999-4364-A7FC-D8D565DD3993}">
      <dgm:prSet/>
      <dgm:spPr/>
      <dgm:t>
        <a:bodyPr/>
        <a:lstStyle/>
        <a:p>
          <a:r>
            <a:rPr lang="en-GB" dirty="0"/>
            <a:t>Where to find useful resources</a:t>
          </a:r>
          <a:endParaRPr lang="en-US" dirty="0"/>
        </a:p>
      </dgm:t>
    </dgm:pt>
    <dgm:pt modelId="{90B36D74-8634-4631-B82D-7E6B8135FC0D}" type="parTrans" cxnId="{B36286C6-D0C7-4734-8546-AB029ADD3B0A}">
      <dgm:prSet/>
      <dgm:spPr/>
      <dgm:t>
        <a:bodyPr/>
        <a:lstStyle/>
        <a:p>
          <a:endParaRPr lang="en-US"/>
        </a:p>
      </dgm:t>
    </dgm:pt>
    <dgm:pt modelId="{02B34808-289A-422D-8ADA-0BCF5710C480}" type="sibTrans" cxnId="{B36286C6-D0C7-4734-8546-AB029ADD3B0A}">
      <dgm:prSet/>
      <dgm:spPr/>
      <dgm:t>
        <a:bodyPr/>
        <a:lstStyle/>
        <a:p>
          <a:endParaRPr lang="en-US"/>
        </a:p>
      </dgm:t>
    </dgm:pt>
    <dgm:pt modelId="{871C3C0A-D087-4999-946A-AEA1A3C54581}">
      <dgm:prSet/>
      <dgm:spPr/>
      <dgm:t>
        <a:bodyPr/>
        <a:lstStyle/>
        <a:p>
          <a:r>
            <a:rPr lang="en-GB"/>
            <a:t>How you can support your child at home</a:t>
          </a:r>
          <a:endParaRPr lang="en-US"/>
        </a:p>
      </dgm:t>
    </dgm:pt>
    <dgm:pt modelId="{11AF11FE-5ECA-47E7-B898-8B7E488C5190}" type="parTrans" cxnId="{F3271714-3924-484D-B902-93C491507AEC}">
      <dgm:prSet/>
      <dgm:spPr/>
      <dgm:t>
        <a:bodyPr/>
        <a:lstStyle/>
        <a:p>
          <a:endParaRPr lang="en-US"/>
        </a:p>
      </dgm:t>
    </dgm:pt>
    <dgm:pt modelId="{E6C82A17-21FF-4D6E-AA0D-E4916E2B8263}" type="sibTrans" cxnId="{F3271714-3924-484D-B902-93C491507AEC}">
      <dgm:prSet/>
      <dgm:spPr/>
      <dgm:t>
        <a:bodyPr/>
        <a:lstStyle/>
        <a:p>
          <a:endParaRPr lang="en-US"/>
        </a:p>
      </dgm:t>
    </dgm:pt>
    <dgm:pt modelId="{A6AFA8FD-178E-4D91-9C77-4B935D9B8158}">
      <dgm:prSet/>
      <dgm:spPr/>
      <dgm:t>
        <a:bodyPr/>
        <a:lstStyle/>
        <a:p>
          <a:r>
            <a:rPr lang="en-GB"/>
            <a:t>Q &amp; A</a:t>
          </a:r>
          <a:endParaRPr lang="en-US"/>
        </a:p>
      </dgm:t>
    </dgm:pt>
    <dgm:pt modelId="{B41ED152-B5AE-48CA-8893-2215B11DE650}" type="parTrans" cxnId="{1B1EB5E6-8309-49AE-8A88-ED7A4504183E}">
      <dgm:prSet/>
      <dgm:spPr/>
      <dgm:t>
        <a:bodyPr/>
        <a:lstStyle/>
        <a:p>
          <a:endParaRPr lang="en-US"/>
        </a:p>
      </dgm:t>
    </dgm:pt>
    <dgm:pt modelId="{E98AA6AD-1598-48FA-9FC7-1351C0C303B3}" type="sibTrans" cxnId="{1B1EB5E6-8309-49AE-8A88-ED7A4504183E}">
      <dgm:prSet/>
      <dgm:spPr/>
      <dgm:t>
        <a:bodyPr/>
        <a:lstStyle/>
        <a:p>
          <a:endParaRPr lang="en-US"/>
        </a:p>
      </dgm:t>
    </dgm:pt>
    <dgm:pt modelId="{EE3E3CE2-7E1F-4654-B253-8537F1A0B961}" type="pres">
      <dgm:prSet presAssocID="{D2305776-8B45-40FD-A487-F752FB3DF19E}" presName="vert0" presStyleCnt="0">
        <dgm:presLayoutVars>
          <dgm:dir/>
          <dgm:animOne val="branch"/>
          <dgm:animLvl val="lvl"/>
        </dgm:presLayoutVars>
      </dgm:prSet>
      <dgm:spPr/>
    </dgm:pt>
    <dgm:pt modelId="{F588F377-FEC7-45C9-BE9F-3406BD089F4A}" type="pres">
      <dgm:prSet presAssocID="{7AB04F17-E52D-41B2-9447-69CD8471E443}" presName="thickLine" presStyleLbl="alignNode1" presStyleIdx="0" presStyleCnt="4"/>
      <dgm:spPr/>
    </dgm:pt>
    <dgm:pt modelId="{0F92100F-ACEF-4266-BF7A-AD7E5E425690}" type="pres">
      <dgm:prSet presAssocID="{7AB04F17-E52D-41B2-9447-69CD8471E443}" presName="horz1" presStyleCnt="0"/>
      <dgm:spPr/>
    </dgm:pt>
    <dgm:pt modelId="{B12C114F-7411-4EF6-85D0-D8152BC8711E}" type="pres">
      <dgm:prSet presAssocID="{7AB04F17-E52D-41B2-9447-69CD8471E443}" presName="tx1" presStyleLbl="revTx" presStyleIdx="0" presStyleCnt="4"/>
      <dgm:spPr/>
    </dgm:pt>
    <dgm:pt modelId="{73A25256-D1FD-41B3-90AA-03359E23CE73}" type="pres">
      <dgm:prSet presAssocID="{7AB04F17-E52D-41B2-9447-69CD8471E443}" presName="vert1" presStyleCnt="0"/>
      <dgm:spPr/>
    </dgm:pt>
    <dgm:pt modelId="{3767DC3F-E3C7-4E70-A6D2-E535A5EE8CDB}" type="pres">
      <dgm:prSet presAssocID="{BB0EB4C1-F999-4364-A7FC-D8D565DD3993}" presName="thickLine" presStyleLbl="alignNode1" presStyleIdx="1" presStyleCnt="4"/>
      <dgm:spPr/>
    </dgm:pt>
    <dgm:pt modelId="{B0769862-BD38-4BB7-8E33-1263544D2F84}" type="pres">
      <dgm:prSet presAssocID="{BB0EB4C1-F999-4364-A7FC-D8D565DD3993}" presName="horz1" presStyleCnt="0"/>
      <dgm:spPr/>
    </dgm:pt>
    <dgm:pt modelId="{22A56854-1051-4EB1-8549-655EF77DB430}" type="pres">
      <dgm:prSet presAssocID="{BB0EB4C1-F999-4364-A7FC-D8D565DD3993}" presName="tx1" presStyleLbl="revTx" presStyleIdx="1" presStyleCnt="4"/>
      <dgm:spPr/>
    </dgm:pt>
    <dgm:pt modelId="{A0517245-1846-4B62-828E-795E07DDB68A}" type="pres">
      <dgm:prSet presAssocID="{BB0EB4C1-F999-4364-A7FC-D8D565DD3993}" presName="vert1" presStyleCnt="0"/>
      <dgm:spPr/>
    </dgm:pt>
    <dgm:pt modelId="{532C57EC-7AC6-4EBF-BF22-7742506A22DE}" type="pres">
      <dgm:prSet presAssocID="{871C3C0A-D087-4999-946A-AEA1A3C54581}" presName="thickLine" presStyleLbl="alignNode1" presStyleIdx="2" presStyleCnt="4"/>
      <dgm:spPr/>
    </dgm:pt>
    <dgm:pt modelId="{D7BF600A-FFC7-404C-BD95-F56E7BD0EDB6}" type="pres">
      <dgm:prSet presAssocID="{871C3C0A-D087-4999-946A-AEA1A3C54581}" presName="horz1" presStyleCnt="0"/>
      <dgm:spPr/>
    </dgm:pt>
    <dgm:pt modelId="{4B4AC753-35AA-4D3C-BFB4-825AECAAB36E}" type="pres">
      <dgm:prSet presAssocID="{871C3C0A-D087-4999-946A-AEA1A3C54581}" presName="tx1" presStyleLbl="revTx" presStyleIdx="2" presStyleCnt="4"/>
      <dgm:spPr/>
    </dgm:pt>
    <dgm:pt modelId="{D0454A07-CA35-448D-93D7-4DDE3756DDEF}" type="pres">
      <dgm:prSet presAssocID="{871C3C0A-D087-4999-946A-AEA1A3C54581}" presName="vert1" presStyleCnt="0"/>
      <dgm:spPr/>
    </dgm:pt>
    <dgm:pt modelId="{C8940E27-21FE-4056-9F2A-C073555215EA}" type="pres">
      <dgm:prSet presAssocID="{A6AFA8FD-178E-4D91-9C77-4B935D9B8158}" presName="thickLine" presStyleLbl="alignNode1" presStyleIdx="3" presStyleCnt="4"/>
      <dgm:spPr/>
    </dgm:pt>
    <dgm:pt modelId="{4632372E-DB70-4D5C-8B17-C5A30690CE41}" type="pres">
      <dgm:prSet presAssocID="{A6AFA8FD-178E-4D91-9C77-4B935D9B8158}" presName="horz1" presStyleCnt="0"/>
      <dgm:spPr/>
    </dgm:pt>
    <dgm:pt modelId="{4E3E4537-8F7D-4782-BEFD-5D28565B97F8}" type="pres">
      <dgm:prSet presAssocID="{A6AFA8FD-178E-4D91-9C77-4B935D9B8158}" presName="tx1" presStyleLbl="revTx" presStyleIdx="3" presStyleCnt="4"/>
      <dgm:spPr/>
    </dgm:pt>
    <dgm:pt modelId="{7B94988B-6D94-4864-BD0B-759AEEF9BA46}" type="pres">
      <dgm:prSet presAssocID="{A6AFA8FD-178E-4D91-9C77-4B935D9B8158}" presName="vert1" presStyleCnt="0"/>
      <dgm:spPr/>
    </dgm:pt>
  </dgm:ptLst>
  <dgm:cxnLst>
    <dgm:cxn modelId="{FE30190D-5976-45B7-8807-0078C95528F3}" type="presOf" srcId="{7AB04F17-E52D-41B2-9447-69CD8471E443}" destId="{B12C114F-7411-4EF6-85D0-D8152BC8711E}" srcOrd="0" destOrd="0" presId="urn:microsoft.com/office/officeart/2008/layout/LinedList"/>
    <dgm:cxn modelId="{F3271714-3924-484D-B902-93C491507AEC}" srcId="{D2305776-8B45-40FD-A487-F752FB3DF19E}" destId="{871C3C0A-D087-4999-946A-AEA1A3C54581}" srcOrd="2" destOrd="0" parTransId="{11AF11FE-5ECA-47E7-B898-8B7E488C5190}" sibTransId="{E6C82A17-21FF-4D6E-AA0D-E4916E2B8263}"/>
    <dgm:cxn modelId="{14C06B14-D0CE-400A-BEEB-693B34D05017}" srcId="{D2305776-8B45-40FD-A487-F752FB3DF19E}" destId="{7AB04F17-E52D-41B2-9447-69CD8471E443}" srcOrd="0" destOrd="0" parTransId="{C38D9315-5DF8-4C2D-9122-3BA806C5658F}" sibTransId="{74A9E014-8BF6-4AE0-A895-C8FD475F9D65}"/>
    <dgm:cxn modelId="{D79C5148-F7D8-4E32-A9AB-27AC02249C6C}" type="presOf" srcId="{BB0EB4C1-F999-4364-A7FC-D8D565DD3993}" destId="{22A56854-1051-4EB1-8549-655EF77DB430}" srcOrd="0" destOrd="0" presId="urn:microsoft.com/office/officeart/2008/layout/LinedList"/>
    <dgm:cxn modelId="{E9F6CF4E-1F0F-41BA-94B7-1940C09FA719}" type="presOf" srcId="{871C3C0A-D087-4999-946A-AEA1A3C54581}" destId="{4B4AC753-35AA-4D3C-BFB4-825AECAAB36E}" srcOrd="0" destOrd="0" presId="urn:microsoft.com/office/officeart/2008/layout/LinedList"/>
    <dgm:cxn modelId="{54B0C498-69F7-49B5-A655-D43FA7EF217F}" type="presOf" srcId="{D2305776-8B45-40FD-A487-F752FB3DF19E}" destId="{EE3E3CE2-7E1F-4654-B253-8537F1A0B961}" srcOrd="0" destOrd="0" presId="urn:microsoft.com/office/officeart/2008/layout/LinedList"/>
    <dgm:cxn modelId="{9E080BA2-3680-477A-ABFA-F1373E3D49C3}" type="presOf" srcId="{A6AFA8FD-178E-4D91-9C77-4B935D9B8158}" destId="{4E3E4537-8F7D-4782-BEFD-5D28565B97F8}" srcOrd="0" destOrd="0" presId="urn:microsoft.com/office/officeart/2008/layout/LinedList"/>
    <dgm:cxn modelId="{B36286C6-D0C7-4734-8546-AB029ADD3B0A}" srcId="{D2305776-8B45-40FD-A487-F752FB3DF19E}" destId="{BB0EB4C1-F999-4364-A7FC-D8D565DD3993}" srcOrd="1" destOrd="0" parTransId="{90B36D74-8634-4631-B82D-7E6B8135FC0D}" sibTransId="{02B34808-289A-422D-8ADA-0BCF5710C480}"/>
    <dgm:cxn modelId="{1B1EB5E6-8309-49AE-8A88-ED7A4504183E}" srcId="{D2305776-8B45-40FD-A487-F752FB3DF19E}" destId="{A6AFA8FD-178E-4D91-9C77-4B935D9B8158}" srcOrd="3" destOrd="0" parTransId="{B41ED152-B5AE-48CA-8893-2215B11DE650}" sibTransId="{E98AA6AD-1598-48FA-9FC7-1351C0C303B3}"/>
    <dgm:cxn modelId="{2A0EB5B3-1E85-43DA-8680-E75B084262FE}" type="presParOf" srcId="{EE3E3CE2-7E1F-4654-B253-8537F1A0B961}" destId="{F588F377-FEC7-45C9-BE9F-3406BD089F4A}" srcOrd="0" destOrd="0" presId="urn:microsoft.com/office/officeart/2008/layout/LinedList"/>
    <dgm:cxn modelId="{ECEC737F-9075-4E37-9E5D-CBF701DD663E}" type="presParOf" srcId="{EE3E3CE2-7E1F-4654-B253-8537F1A0B961}" destId="{0F92100F-ACEF-4266-BF7A-AD7E5E425690}" srcOrd="1" destOrd="0" presId="urn:microsoft.com/office/officeart/2008/layout/LinedList"/>
    <dgm:cxn modelId="{2A9C73E8-A747-4D73-AB5E-BD9D7015E02E}" type="presParOf" srcId="{0F92100F-ACEF-4266-BF7A-AD7E5E425690}" destId="{B12C114F-7411-4EF6-85D0-D8152BC8711E}" srcOrd="0" destOrd="0" presId="urn:microsoft.com/office/officeart/2008/layout/LinedList"/>
    <dgm:cxn modelId="{87B328D0-F5B3-44AE-8410-22F859AB70FB}" type="presParOf" srcId="{0F92100F-ACEF-4266-BF7A-AD7E5E425690}" destId="{73A25256-D1FD-41B3-90AA-03359E23CE73}" srcOrd="1" destOrd="0" presId="urn:microsoft.com/office/officeart/2008/layout/LinedList"/>
    <dgm:cxn modelId="{FE695AA0-907D-4E22-99D9-BA47D3DB9840}" type="presParOf" srcId="{EE3E3CE2-7E1F-4654-B253-8537F1A0B961}" destId="{3767DC3F-E3C7-4E70-A6D2-E535A5EE8CDB}" srcOrd="2" destOrd="0" presId="urn:microsoft.com/office/officeart/2008/layout/LinedList"/>
    <dgm:cxn modelId="{726F4EBF-224B-4EEC-91B1-1A76410DB34C}" type="presParOf" srcId="{EE3E3CE2-7E1F-4654-B253-8537F1A0B961}" destId="{B0769862-BD38-4BB7-8E33-1263544D2F84}" srcOrd="3" destOrd="0" presId="urn:microsoft.com/office/officeart/2008/layout/LinedList"/>
    <dgm:cxn modelId="{EDE0B5F5-2A57-4AA6-A10F-94A39E70B770}" type="presParOf" srcId="{B0769862-BD38-4BB7-8E33-1263544D2F84}" destId="{22A56854-1051-4EB1-8549-655EF77DB430}" srcOrd="0" destOrd="0" presId="urn:microsoft.com/office/officeart/2008/layout/LinedList"/>
    <dgm:cxn modelId="{C4F94F89-7EA9-414A-995C-7D789554CB77}" type="presParOf" srcId="{B0769862-BD38-4BB7-8E33-1263544D2F84}" destId="{A0517245-1846-4B62-828E-795E07DDB68A}" srcOrd="1" destOrd="0" presId="urn:microsoft.com/office/officeart/2008/layout/LinedList"/>
    <dgm:cxn modelId="{32F7DC2B-E6A7-4D91-91B2-CD11D23A060C}" type="presParOf" srcId="{EE3E3CE2-7E1F-4654-B253-8537F1A0B961}" destId="{532C57EC-7AC6-4EBF-BF22-7742506A22DE}" srcOrd="4" destOrd="0" presId="urn:microsoft.com/office/officeart/2008/layout/LinedList"/>
    <dgm:cxn modelId="{44A7C0C9-919E-4F59-B3EF-E6D12E7C6411}" type="presParOf" srcId="{EE3E3CE2-7E1F-4654-B253-8537F1A0B961}" destId="{D7BF600A-FFC7-404C-BD95-F56E7BD0EDB6}" srcOrd="5" destOrd="0" presId="urn:microsoft.com/office/officeart/2008/layout/LinedList"/>
    <dgm:cxn modelId="{E5911BAF-B177-4468-B320-3CB1BC36F76E}" type="presParOf" srcId="{D7BF600A-FFC7-404C-BD95-F56E7BD0EDB6}" destId="{4B4AC753-35AA-4D3C-BFB4-825AECAAB36E}" srcOrd="0" destOrd="0" presId="urn:microsoft.com/office/officeart/2008/layout/LinedList"/>
    <dgm:cxn modelId="{B853EE28-5131-4A9E-9D89-980292504162}" type="presParOf" srcId="{D7BF600A-FFC7-404C-BD95-F56E7BD0EDB6}" destId="{D0454A07-CA35-448D-93D7-4DDE3756DDEF}" srcOrd="1" destOrd="0" presId="urn:microsoft.com/office/officeart/2008/layout/LinedList"/>
    <dgm:cxn modelId="{080A59FB-1AE6-48F0-A2FB-9B7ED246515B}" type="presParOf" srcId="{EE3E3CE2-7E1F-4654-B253-8537F1A0B961}" destId="{C8940E27-21FE-4056-9F2A-C073555215EA}" srcOrd="6" destOrd="0" presId="urn:microsoft.com/office/officeart/2008/layout/LinedList"/>
    <dgm:cxn modelId="{91BB68C1-702C-468B-A33A-4EDF19E94BCA}" type="presParOf" srcId="{EE3E3CE2-7E1F-4654-B253-8537F1A0B961}" destId="{4632372E-DB70-4D5C-8B17-C5A30690CE41}" srcOrd="7" destOrd="0" presId="urn:microsoft.com/office/officeart/2008/layout/LinedList"/>
    <dgm:cxn modelId="{36B9CAB0-8CE1-413F-ABD2-B9C261F4B450}" type="presParOf" srcId="{4632372E-DB70-4D5C-8B17-C5A30690CE41}" destId="{4E3E4537-8F7D-4782-BEFD-5D28565B97F8}" srcOrd="0" destOrd="0" presId="urn:microsoft.com/office/officeart/2008/layout/LinedList"/>
    <dgm:cxn modelId="{C8169188-FBB3-41EA-92FE-AAFA54EA62E3}" type="presParOf" srcId="{4632372E-DB70-4D5C-8B17-C5A30690CE41}" destId="{7B94988B-6D94-4864-BD0B-759AEEF9BA4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88F377-FEC7-45C9-BE9F-3406BD089F4A}">
      <dsp:nvSpPr>
        <dsp:cNvPr id="0" name=""/>
        <dsp:cNvSpPr/>
      </dsp:nvSpPr>
      <dsp:spPr>
        <a:xfrm>
          <a:off x="0" y="0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2C114F-7411-4EF6-85D0-D8152BC8711E}">
      <dsp:nvSpPr>
        <dsp:cNvPr id="0" name=""/>
        <dsp:cNvSpPr/>
      </dsp:nvSpPr>
      <dsp:spPr>
        <a:xfrm>
          <a:off x="0" y="0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/>
            <a:t>Overview of the assignment task and process</a:t>
          </a:r>
          <a:endParaRPr lang="en-US" sz="3800" kern="1200"/>
        </a:p>
      </dsp:txBody>
      <dsp:txXfrm>
        <a:off x="0" y="0"/>
        <a:ext cx="6291714" cy="1382683"/>
      </dsp:txXfrm>
    </dsp:sp>
    <dsp:sp modelId="{3767DC3F-E3C7-4E70-A6D2-E535A5EE8CDB}">
      <dsp:nvSpPr>
        <dsp:cNvPr id="0" name=""/>
        <dsp:cNvSpPr/>
      </dsp:nvSpPr>
      <dsp:spPr>
        <a:xfrm>
          <a:off x="0" y="1382683"/>
          <a:ext cx="6291714" cy="0"/>
        </a:xfrm>
        <a:prstGeom prst="lin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A56854-1051-4EB1-8549-655EF77DB430}">
      <dsp:nvSpPr>
        <dsp:cNvPr id="0" name=""/>
        <dsp:cNvSpPr/>
      </dsp:nvSpPr>
      <dsp:spPr>
        <a:xfrm>
          <a:off x="0" y="1382683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 dirty="0"/>
            <a:t>Where to find useful resources</a:t>
          </a:r>
          <a:endParaRPr lang="en-US" sz="3800" kern="1200" dirty="0"/>
        </a:p>
      </dsp:txBody>
      <dsp:txXfrm>
        <a:off x="0" y="1382683"/>
        <a:ext cx="6291714" cy="1382683"/>
      </dsp:txXfrm>
    </dsp:sp>
    <dsp:sp modelId="{532C57EC-7AC6-4EBF-BF22-7742506A22DE}">
      <dsp:nvSpPr>
        <dsp:cNvPr id="0" name=""/>
        <dsp:cNvSpPr/>
      </dsp:nvSpPr>
      <dsp:spPr>
        <a:xfrm>
          <a:off x="0" y="2765367"/>
          <a:ext cx="6291714" cy="0"/>
        </a:xfrm>
        <a:prstGeom prst="line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4AC753-35AA-4D3C-BFB4-825AECAAB36E}">
      <dsp:nvSpPr>
        <dsp:cNvPr id="0" name=""/>
        <dsp:cNvSpPr/>
      </dsp:nvSpPr>
      <dsp:spPr>
        <a:xfrm>
          <a:off x="0" y="2765367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/>
            <a:t>How you can support your child at home</a:t>
          </a:r>
          <a:endParaRPr lang="en-US" sz="3800" kern="1200"/>
        </a:p>
      </dsp:txBody>
      <dsp:txXfrm>
        <a:off x="0" y="2765367"/>
        <a:ext cx="6291714" cy="1382683"/>
      </dsp:txXfrm>
    </dsp:sp>
    <dsp:sp modelId="{C8940E27-21FE-4056-9F2A-C073555215EA}">
      <dsp:nvSpPr>
        <dsp:cNvPr id="0" name=""/>
        <dsp:cNvSpPr/>
      </dsp:nvSpPr>
      <dsp:spPr>
        <a:xfrm>
          <a:off x="0" y="4148051"/>
          <a:ext cx="6291714" cy="0"/>
        </a:xfrm>
        <a:prstGeom prst="lin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3E4537-8F7D-4782-BEFD-5D28565B97F8}">
      <dsp:nvSpPr>
        <dsp:cNvPr id="0" name=""/>
        <dsp:cNvSpPr/>
      </dsp:nvSpPr>
      <dsp:spPr>
        <a:xfrm>
          <a:off x="0" y="4148051"/>
          <a:ext cx="6291714" cy="1382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/>
            <a:t>Q &amp; A</a:t>
          </a:r>
          <a:endParaRPr lang="en-US" sz="3800" kern="1200"/>
        </a:p>
      </dsp:txBody>
      <dsp:txXfrm>
        <a:off x="0" y="4148051"/>
        <a:ext cx="6291714" cy="13826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CAE05B-5594-44ED-B262-E063AF922086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F1EB67-279A-451A-A7FF-45D7035CD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82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F1EB67-279A-451A-A7FF-45D7035CDFC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104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F1EB67-279A-451A-A7FF-45D7035CDFC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72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F1EB67-279A-451A-A7FF-45D7035CDFC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213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Carried out in class but pupils can do unlimited work at home. Have full access to detailed marking instructions.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F1EB67-279A-451A-A7FF-45D7035CDFC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529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F1EB67-279A-451A-A7FF-45D7035CDFC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630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Nothing stopping pupils rehearsing and preparing well at home before the report stage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F1EB67-279A-451A-A7FF-45D7035CDFC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922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F1EB67-279A-451A-A7FF-45D7035CDFC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15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0A7F7-42F7-81BA-C08E-58C409163A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E967D-8024-0E92-5B59-A7A589384C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F78DB-7BB2-68C1-C1D2-993D6C6CB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7B4A-919C-4038-B50A-2EE4E0E6CB0F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AA46D-A76D-CB5E-FAF0-380E68C8A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6B793-C54E-EF11-1509-981F95215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E832-3ACC-442F-837A-0BFE31EFF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688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0146E-D31A-4433-28BD-45277CAF6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CA91F-0158-C302-2BA5-E5C5737655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53EA1-609B-5F50-7339-F5E7AA3BB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7B4A-919C-4038-B50A-2EE4E0E6CB0F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14343-3331-BE7C-B875-38A36D203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8714C-25C6-E9F9-D5F6-09CA372D0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E832-3ACC-442F-837A-0BFE31EFF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233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21C0-0903-7276-AC57-A7797CBEC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E4B980-C122-3170-D204-732476C91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B721F5-B31B-6DCD-F057-6A9527313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7B4A-919C-4038-B50A-2EE4E0E6CB0F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6B5FE-4019-7A03-90BD-DF6E4E37A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1FD585-0AEB-2882-EBB0-6A944A2DD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E832-3ACC-442F-837A-0BFE31EFF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093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CA073-9EB1-7F7D-1296-AA7CA6894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69221-F872-733C-BC89-418BCC7D8D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8F4AD-6760-3523-00B5-3BADE9389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BFBAB6-AD9D-0CA0-BB98-CF334BD26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7B4A-919C-4038-B50A-2EE4E0E6CB0F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54D1F0-064B-0FE9-0593-1755F4573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42F94C-E00D-8F98-8155-B427F2CC5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E832-3ACC-442F-837A-0BFE31EFF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029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2F798-F6B2-541B-A112-D4819C10F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7FB46-932C-0A2B-0047-6DD0B49D72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F99645-5B24-5A29-D497-55F361764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C971B1-86B4-F8C8-DD2E-AE15CE863B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50071A-F52C-D273-6C4E-B16AF8D1CD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D5313A-0839-3DC9-AF3B-2E9E5D4FA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7B4A-919C-4038-B50A-2EE4E0E6CB0F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E5C312-8404-AE57-2F2F-CD19CFAC3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847C99-17D5-4316-6A83-471024270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E832-3ACC-442F-837A-0BFE31EFF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117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89080-6660-9D1F-C802-3E7F37D1F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8ACF31-AB74-EE69-B713-5B0ED740A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7B4A-919C-4038-B50A-2EE4E0E6CB0F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74525A-11A6-466C-E408-E421631B9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AC7EBB-408C-70FA-BF9F-93F81B1D5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E832-3ACC-442F-837A-0BFE31EFF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688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A10C30-3030-37B2-2D93-C8F0120BB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7B4A-919C-4038-B50A-2EE4E0E6CB0F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F76D66-3FBE-8C24-0718-B1E624505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A2067-1851-FF3B-542A-F06DC4EEE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E832-3ACC-442F-837A-0BFE31EFF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502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032F9-CDCF-380E-DAA6-FB31258E6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A4A47-66FB-1315-790C-3B195EA88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D3BEE-3A26-C1E4-584B-2877B0503B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166B70-BD4D-18F9-6482-2DDA0F97E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7B4A-919C-4038-B50A-2EE4E0E6CB0F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7D86B-E0B4-6304-8EC1-F52D0B878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09F9DE-B464-4551-6CD6-3032EB611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E832-3ACC-442F-837A-0BFE31EFF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176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858BE-D00E-A850-EB5C-D1FF282AB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525F38-BB49-FDB4-5083-AB9EEB98E3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56B15-E2FE-3152-D7CB-B92118E3D8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E45C15-D77A-F566-27B4-C838AD964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7B4A-919C-4038-B50A-2EE4E0E6CB0F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AB9A29-EEDE-F1EB-F7D8-168984EFA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120E4A-E00B-3E2B-85D5-2C9FCB73F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E832-3ACC-442F-837A-0BFE31EFF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535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B6513-03E3-24F3-0883-A60B94532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FB2A60-1723-99B2-F885-193D0D9DD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DDD4D-0972-2F52-2E07-EF8E81CC3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7B4A-919C-4038-B50A-2EE4E0E6CB0F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CBE72-31C0-D00B-9433-8358435CA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50B04-F3B8-C468-3472-FAD7E9EAC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E832-3ACC-442F-837A-0BFE31EFF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799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F931C1-166D-D256-13DC-1CA480C1E7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871A9F-63A0-F2B6-906B-CCA678E712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58641-3300-D614-6C94-A3D5844FB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7B4A-919C-4038-B50A-2EE4E0E6CB0F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7D382C-814F-A58C-A6E4-CB98A0484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98374-AE20-5160-30C5-FD2917D88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E832-3ACC-442F-837A-0BFE31EFF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307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4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2AEEA7-16C4-F95C-8602-A459F0BC0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A882C-8A8B-153D-AF21-E89FC5652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0F4AE-79B2-C2D0-1FC8-691AA1AEE1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B57B4A-919C-4038-B50A-2EE4E0E6CB0F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68AED1-580E-8EDC-BB31-09DE3AE5B7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D64AB8-2285-3BC4-32A5-9C6E0BD9E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A0E832-3ACC-442F-837A-0BFE31EFF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254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qa.org.uk/sqa/files_ccc/n5-cat-chemistry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understandingstandards.org.uk/Subjects/Chemistry/national5/Assignment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FB33DC6A-1F1C-4A06-834E-CFF88F1C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35" name="Freeform: Shape 1034">
            <a:extLst>
              <a:ext uri="{FF2B5EF4-FFF2-40B4-BE49-F238E27FC236}">
                <a16:creationId xmlns:a16="http://schemas.microsoft.com/office/drawing/2014/main" id="{0FE1D5CF-87B8-4A8A-AD3C-01D06A607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208641" cy="6858000"/>
          </a:xfrm>
          <a:custGeom>
            <a:avLst/>
            <a:gdLst>
              <a:gd name="connsiteX0" fmla="*/ 0 w 6208641"/>
              <a:gd name="connsiteY0" fmla="*/ 0 h 6858000"/>
              <a:gd name="connsiteX1" fmla="*/ 5464181 w 6208641"/>
              <a:gd name="connsiteY1" fmla="*/ 0 h 6858000"/>
              <a:gd name="connsiteX2" fmla="*/ 5538086 w 6208641"/>
              <a:gd name="connsiteY2" fmla="*/ 159684 h 6858000"/>
              <a:gd name="connsiteX3" fmla="*/ 6208641 w 6208641"/>
              <a:gd name="connsiteY3" fmla="*/ 3706589 h 6858000"/>
              <a:gd name="connsiteX4" fmla="*/ 5734754 w 6208641"/>
              <a:gd name="connsiteY4" fmla="*/ 6730443 h 6858000"/>
              <a:gd name="connsiteX5" fmla="*/ 5689361 w 6208641"/>
              <a:gd name="connsiteY5" fmla="*/ 6858000 h 6858000"/>
              <a:gd name="connsiteX6" fmla="*/ 0 w 62086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8641" h="6858000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7" name="Freeform: Shape 1036">
            <a:extLst>
              <a:ext uri="{FF2B5EF4-FFF2-40B4-BE49-F238E27FC236}">
                <a16:creationId xmlns:a16="http://schemas.microsoft.com/office/drawing/2014/main" id="{60926200-45C2-41E9-839F-31CD5FE4C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03325" cy="6858000"/>
          </a:xfrm>
          <a:custGeom>
            <a:avLst/>
            <a:gdLst>
              <a:gd name="connsiteX0" fmla="*/ 0 w 6203325"/>
              <a:gd name="connsiteY0" fmla="*/ 0 h 6858000"/>
              <a:gd name="connsiteX1" fmla="*/ 5458865 w 6203325"/>
              <a:gd name="connsiteY1" fmla="*/ 0 h 6858000"/>
              <a:gd name="connsiteX2" fmla="*/ 5532770 w 6203325"/>
              <a:gd name="connsiteY2" fmla="*/ 159684 h 6858000"/>
              <a:gd name="connsiteX3" fmla="*/ 6203325 w 6203325"/>
              <a:gd name="connsiteY3" fmla="*/ 3706589 h 6858000"/>
              <a:gd name="connsiteX4" fmla="*/ 5729438 w 6203325"/>
              <a:gd name="connsiteY4" fmla="*/ 6730443 h 6858000"/>
              <a:gd name="connsiteX5" fmla="*/ 5684045 w 6203325"/>
              <a:gd name="connsiteY5" fmla="*/ 6858000 h 6858000"/>
              <a:gd name="connsiteX6" fmla="*/ 0 w 620332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3325" h="6858000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7EB0C1-A241-288C-53D7-BF57278A4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9098" y="1106034"/>
            <a:ext cx="5019074" cy="3204134"/>
          </a:xfrm>
        </p:spPr>
        <p:txBody>
          <a:bodyPr anchor="b">
            <a:normAutofit/>
          </a:bodyPr>
          <a:lstStyle/>
          <a:p>
            <a:pPr algn="l"/>
            <a:r>
              <a:rPr lang="en-GB" sz="5400" dirty="0"/>
              <a:t>N5 Chemistry Assignment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4D718B-D1D5-96EA-8917-3142D5227E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124" y="4872922"/>
            <a:ext cx="5013698" cy="120814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GB" sz="2800" dirty="0"/>
              <a:t>Information Evening</a:t>
            </a:r>
          </a:p>
          <a:p>
            <a:pPr algn="l"/>
            <a:r>
              <a:rPr lang="en-GB" sz="1800" dirty="0"/>
              <a:t>Wlrosa.fernandez1@glow.sch.uk</a:t>
            </a: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028" name="Picture 4" descr="Chemical Cells | GCSE Chemistry Revision">
            <a:extLst>
              <a:ext uri="{FF2B5EF4-FFF2-40B4-BE49-F238E27FC236}">
                <a16:creationId xmlns:a16="http://schemas.microsoft.com/office/drawing/2014/main" id="{BAA48838-4934-CD4F-C6D2-7B8E0AED4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41952" y="625683"/>
            <a:ext cx="3213068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1" name="Rectangle 104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546920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63B7BBA-93FD-159C-958F-E5C15CDAD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4071" y="3744701"/>
            <a:ext cx="4708833" cy="235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291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F1D12-0607-5EE2-1E63-604817A6C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Aims of session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C1CA6D1-D30C-91B2-1E2B-8E9F686777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3323323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32800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7A58A-6A5A-EB95-C78E-DE23859A2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the assignment?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F954A-C269-BCCB-02AE-B2B7D42BB12C}"/>
              </a:ext>
            </a:extLst>
          </p:cNvPr>
          <p:cNvSpPr txBox="1"/>
          <p:nvPr/>
        </p:nvSpPr>
        <p:spPr>
          <a:xfrm>
            <a:off x="957942" y="1882952"/>
            <a:ext cx="949234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One of two components of the final course assessment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Worth 20% of the overall grade (20 marks).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Skills Assessed</a:t>
            </a:r>
          </a:p>
          <a:p>
            <a:pPr lvl="2"/>
            <a:r>
              <a:rPr lang="en-GB" sz="2400" dirty="0"/>
              <a:t>• 	Planning and conducting experiments</a:t>
            </a:r>
          </a:p>
          <a:p>
            <a:pPr lvl="2"/>
            <a:r>
              <a:rPr lang="en-GB" sz="2400" dirty="0"/>
              <a:t>• 	Processing and analysing data</a:t>
            </a:r>
          </a:p>
          <a:p>
            <a:pPr lvl="2"/>
            <a:r>
              <a:rPr lang="en-GB" sz="2400" dirty="0"/>
              <a:t>• 	Applying chemistry knowledge</a:t>
            </a:r>
          </a:p>
          <a:p>
            <a:pPr lvl="2"/>
            <a:r>
              <a:rPr lang="en-GB" sz="2400" dirty="0"/>
              <a:t>• 	Drawing conclusions and evaluating methods</a:t>
            </a:r>
          </a:p>
          <a:p>
            <a:pPr lvl="2"/>
            <a:r>
              <a:rPr lang="en-GB" sz="2400" dirty="0"/>
              <a:t>• 	Communicating findings 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248111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A9CD3-EE18-1945-AC07-90E0B34FD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Structure of the assignment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5B6A28-2359-E30D-C3AF-0272641AB638}"/>
              </a:ext>
            </a:extLst>
          </p:cNvPr>
          <p:cNvSpPr txBox="1"/>
          <p:nvPr/>
        </p:nvSpPr>
        <p:spPr>
          <a:xfrm>
            <a:off x="838200" y="1869053"/>
            <a:ext cx="1027611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Two stages:</a:t>
            </a:r>
          </a:p>
          <a:p>
            <a:endParaRPr lang="en-GB" sz="2800" dirty="0"/>
          </a:p>
          <a:p>
            <a:r>
              <a:rPr lang="en-GB" sz="2800" dirty="0"/>
              <a:t>•  </a:t>
            </a:r>
            <a:r>
              <a:rPr lang="en-GB" sz="2800" b="1" dirty="0"/>
              <a:t>Research</a:t>
            </a:r>
            <a:r>
              <a:rPr lang="en-GB" sz="2800" dirty="0"/>
              <a:t>: experiment + internet/literature research</a:t>
            </a:r>
          </a:p>
          <a:p>
            <a:endParaRPr lang="en-GB" sz="2800" dirty="0"/>
          </a:p>
          <a:p>
            <a:r>
              <a:rPr lang="en-GB" sz="2800" dirty="0"/>
              <a:t>•  </a:t>
            </a:r>
            <a:r>
              <a:rPr lang="en-GB" sz="2800" b="1" dirty="0"/>
              <a:t>Report</a:t>
            </a:r>
            <a:r>
              <a:rPr lang="en-GB" sz="2800" dirty="0"/>
              <a:t>: written under exam conditions (</a:t>
            </a:r>
            <a:r>
              <a:rPr lang="en-GB" sz="2800" dirty="0">
                <a:solidFill>
                  <a:srgbClr val="FF0000"/>
                </a:solidFill>
              </a:rPr>
              <a:t>sent to SQA for external marking</a:t>
            </a:r>
            <a:r>
              <a:rPr lang="en-GB" sz="2800" dirty="0"/>
              <a:t>)</a:t>
            </a:r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800" dirty="0"/>
              <a:t>Conducted over no more than 8 hours (in class), with 1 hour 30 minutes for the report.</a:t>
            </a:r>
          </a:p>
        </p:txBody>
      </p:sp>
    </p:spTree>
    <p:extLst>
      <p:ext uri="{BB962C8B-B14F-4D97-AF65-F5344CB8AC3E}">
        <p14:creationId xmlns:p14="http://schemas.microsoft.com/office/powerpoint/2010/main" val="265450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B4E19-804C-0DBB-15EB-B7058CEE2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452257" cy="1325563"/>
          </a:xfrm>
        </p:spPr>
        <p:txBody>
          <a:bodyPr/>
          <a:lstStyle/>
          <a:p>
            <a:r>
              <a:rPr lang="en-GB" dirty="0"/>
              <a:t>Research Stage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45988-FD97-43D5-0AA1-64C5CC039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Pupils choose a topic with teacher guidance. This must include: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• 	An experiment with measurable data</a:t>
            </a:r>
          </a:p>
          <a:p>
            <a:pPr marL="0" indent="0">
              <a:buNone/>
            </a:pPr>
            <a:r>
              <a:rPr lang="en-GB" dirty="0"/>
              <a:t>• 	Comparative data from books/internet</a:t>
            </a:r>
          </a:p>
          <a:p>
            <a:pPr marL="0" indent="0">
              <a:buNone/>
            </a:pPr>
            <a:r>
              <a:rPr lang="en-GB" dirty="0"/>
              <a:t>• 	Chemistry explanations supported by extracts</a:t>
            </a:r>
          </a:p>
          <a:p>
            <a:pPr marL="0" indent="0">
              <a:buNone/>
            </a:pPr>
            <a:r>
              <a:rPr lang="en-GB" dirty="0"/>
              <a:t>• 	Group work allowed for experiments (2–4 pupils), but analysis 	is individual.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3700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67625-12E6-96D4-5631-6FC9565A7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Report Stage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CA306-7E7E-9629-D35A-487B3DE3A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Completed under exam conditions. 	Pupils use:</a:t>
            </a:r>
          </a:p>
          <a:p>
            <a:pPr marL="0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/>
              <a:t>• 	</a:t>
            </a:r>
            <a:r>
              <a:rPr lang="en-GB" sz="2800" dirty="0"/>
              <a:t>Raw experimental data</a:t>
            </a:r>
          </a:p>
          <a:p>
            <a:pPr marL="457200" lvl="1" indent="0">
              <a:buNone/>
            </a:pPr>
            <a:r>
              <a:rPr lang="en-GB" sz="2800" dirty="0"/>
              <a:t>• 	Comparative data with references</a:t>
            </a:r>
          </a:p>
          <a:p>
            <a:pPr marL="457200" lvl="1" indent="0">
              <a:buNone/>
            </a:pPr>
            <a:r>
              <a:rPr lang="en-GB" sz="2800" dirty="0"/>
              <a:t>• 	Chemistry extracts (verbatim, unannotated)</a:t>
            </a:r>
          </a:p>
          <a:p>
            <a:pPr marL="457200" lvl="1" indent="0">
              <a:buNone/>
            </a:pPr>
            <a:r>
              <a:rPr lang="en-GB" sz="2800" dirty="0"/>
              <a:t>•    Candidate guide (instructions)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 algn="ctr">
              <a:buNone/>
            </a:pPr>
            <a:r>
              <a:rPr lang="en-GB" b="1" dirty="0"/>
              <a:t>No drafts, notes, or internet access allowed during this stage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4731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09F95-0FCE-EFCF-45D3-EBCF035B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When?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C272E-186D-F004-B44D-802819435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January.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Around 9 periods in class for Research. (6.5 hours)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1.5 hours for Reporting (write up). </a:t>
            </a:r>
          </a:p>
          <a:p>
            <a:pPr marL="0" indent="0">
              <a:buNone/>
            </a:pPr>
            <a:r>
              <a:rPr lang="en-GB" dirty="0"/>
              <a:t>Students allowed Extra time in the exam, still will get extra time for </a:t>
            </a:r>
            <a:r>
              <a:rPr lang="en-GB"/>
              <a:t>the assignment.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0166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Pentagon 5">
            <a:extLst>
              <a:ext uri="{FF2B5EF4-FFF2-40B4-BE49-F238E27FC236}">
                <a16:creationId xmlns:a16="http://schemas.microsoft.com/office/drawing/2014/main" id="{AB1EDE73-E32D-C730-AE46-18609FEB1FF5}"/>
              </a:ext>
            </a:extLst>
          </p:cNvPr>
          <p:cNvSpPr/>
          <p:nvPr/>
        </p:nvSpPr>
        <p:spPr>
          <a:xfrm>
            <a:off x="1682219" y="1719943"/>
            <a:ext cx="3962400" cy="3058886"/>
          </a:xfrm>
          <a:prstGeom prst="homePlat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F9D2C1-7166-3594-88E7-0776CEE72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3471" y="2422525"/>
            <a:ext cx="2797629" cy="1325563"/>
          </a:xfrm>
        </p:spPr>
        <p:txBody>
          <a:bodyPr>
            <a:normAutofit/>
          </a:bodyPr>
          <a:lstStyle/>
          <a:p>
            <a:r>
              <a:rPr lang="en-GB" sz="4800" dirty="0"/>
              <a:t>Summary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C43AB8-6E2F-61CC-1F6B-212C3EF167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590" y="365125"/>
            <a:ext cx="4704028" cy="624840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E1CF196-7F4D-ACBE-666F-A55DEECDAFFC}"/>
              </a:ext>
            </a:extLst>
          </p:cNvPr>
          <p:cNvSpPr/>
          <p:nvPr/>
        </p:nvSpPr>
        <p:spPr>
          <a:xfrm>
            <a:off x="7108371" y="1240971"/>
            <a:ext cx="4136572" cy="402772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9E7AC0-C66F-7D0B-720D-5609455BE324}"/>
              </a:ext>
            </a:extLst>
          </p:cNvPr>
          <p:cNvSpPr/>
          <p:nvPr/>
        </p:nvSpPr>
        <p:spPr>
          <a:xfrm>
            <a:off x="7108371" y="1698172"/>
            <a:ext cx="4136572" cy="239485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7CB37C-ABCC-2BEC-5AD1-7256978A80BA}"/>
              </a:ext>
            </a:extLst>
          </p:cNvPr>
          <p:cNvSpPr/>
          <p:nvPr/>
        </p:nvSpPr>
        <p:spPr>
          <a:xfrm>
            <a:off x="7108371" y="2302782"/>
            <a:ext cx="4136572" cy="239485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4516BD-D6AE-B87E-64EF-4CAEA0704C11}"/>
              </a:ext>
            </a:extLst>
          </p:cNvPr>
          <p:cNvSpPr/>
          <p:nvPr/>
        </p:nvSpPr>
        <p:spPr>
          <a:xfrm>
            <a:off x="7108371" y="3489325"/>
            <a:ext cx="4136572" cy="239485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E87CB6-B701-70F2-DFA0-5E76F8E80F7F}"/>
              </a:ext>
            </a:extLst>
          </p:cNvPr>
          <p:cNvSpPr/>
          <p:nvPr/>
        </p:nvSpPr>
        <p:spPr>
          <a:xfrm>
            <a:off x="7108371" y="5993040"/>
            <a:ext cx="4136572" cy="157390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E054E3-F797-1D86-8CC5-D0E150A3E7C5}"/>
              </a:ext>
            </a:extLst>
          </p:cNvPr>
          <p:cNvSpPr/>
          <p:nvPr/>
        </p:nvSpPr>
        <p:spPr>
          <a:xfrm>
            <a:off x="7108371" y="901019"/>
            <a:ext cx="4136572" cy="324076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3693FC-A7E7-205F-DBEC-3271CA10AAF6}"/>
              </a:ext>
            </a:extLst>
          </p:cNvPr>
          <p:cNvSpPr/>
          <p:nvPr/>
        </p:nvSpPr>
        <p:spPr>
          <a:xfrm>
            <a:off x="7108371" y="5127170"/>
            <a:ext cx="4136572" cy="239485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9D17D9-AF44-8F53-FCF9-13B344ADD3D1}"/>
              </a:ext>
            </a:extLst>
          </p:cNvPr>
          <p:cNvSpPr/>
          <p:nvPr/>
        </p:nvSpPr>
        <p:spPr>
          <a:xfrm>
            <a:off x="7108371" y="1983695"/>
            <a:ext cx="4136572" cy="319087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73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94680-9231-10C9-8074-BC7872A70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30" y="143535"/>
            <a:ext cx="10515600" cy="1325563"/>
          </a:xfrm>
        </p:spPr>
        <p:txBody>
          <a:bodyPr/>
          <a:lstStyle/>
          <a:p>
            <a:r>
              <a:rPr lang="en-GB" dirty="0"/>
              <a:t>How you can support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88672-DAA7-CD7E-9D31-5491125F7F4B}"/>
              </a:ext>
            </a:extLst>
          </p:cNvPr>
          <p:cNvSpPr txBox="1"/>
          <p:nvPr/>
        </p:nvSpPr>
        <p:spPr>
          <a:xfrm>
            <a:off x="551130" y="1136099"/>
            <a:ext cx="82989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At home pupils are encouraged to:</a:t>
            </a:r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Find reliable sources to use as their extracts (to support the writing of their underlying chemistry) and their comparative data source.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24A883-5F23-07C2-32E2-DD9AE4E56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601" y="3232104"/>
            <a:ext cx="2304485" cy="34233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6150E8-1499-CD62-FFF7-C25C9EC20A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692" y="3950279"/>
            <a:ext cx="4207413" cy="26418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6C57811-22CE-3F46-CE8A-C7A612E035F9}"/>
              </a:ext>
            </a:extLst>
          </p:cNvPr>
          <p:cNvSpPr txBox="1"/>
          <p:nvPr/>
        </p:nvSpPr>
        <p:spPr>
          <a:xfrm>
            <a:off x="133091" y="4336087"/>
            <a:ext cx="1970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Pupil experimental data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818897-73B1-4034-E378-BBFADBF74B7D}"/>
              </a:ext>
            </a:extLst>
          </p:cNvPr>
          <p:cNvSpPr txBox="1"/>
          <p:nvPr/>
        </p:nvSpPr>
        <p:spPr>
          <a:xfrm>
            <a:off x="5615210" y="4886449"/>
            <a:ext cx="19703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Second data source (for comparison)</a:t>
            </a:r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D2E44F78-B4C1-A8E9-6067-86FFDB8F4C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056" y="219075"/>
            <a:ext cx="2584046" cy="3432411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AFC1E92-391A-69F1-7303-4F80BD6F9149}"/>
              </a:ext>
            </a:extLst>
          </p:cNvPr>
          <p:cNvSpPr/>
          <p:nvPr/>
        </p:nvSpPr>
        <p:spPr>
          <a:xfrm>
            <a:off x="9427029" y="2547257"/>
            <a:ext cx="2351314" cy="269549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29A0AA-50A0-5547-8C8A-112C6A1F8073}"/>
              </a:ext>
            </a:extLst>
          </p:cNvPr>
          <p:cNvSpPr/>
          <p:nvPr/>
        </p:nvSpPr>
        <p:spPr>
          <a:xfrm>
            <a:off x="9427029" y="671541"/>
            <a:ext cx="2351314" cy="269549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792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E62CBE-E4BB-801E-7B8E-6399ADE133DC}"/>
              </a:ext>
            </a:extLst>
          </p:cNvPr>
          <p:cNvSpPr txBox="1"/>
          <p:nvPr/>
        </p:nvSpPr>
        <p:spPr>
          <a:xfrm>
            <a:off x="674915" y="791366"/>
            <a:ext cx="715191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/>
              <a:t>Practice writing their assignment. Particularly calculations, graph, tables etc.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/>
              <a:t>Look over the full marking instructions.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8916C1-7EC6-F4A8-4AC3-72E306CB81C4}"/>
              </a:ext>
            </a:extLst>
          </p:cNvPr>
          <p:cNvSpPr txBox="1"/>
          <p:nvPr/>
        </p:nvSpPr>
        <p:spPr>
          <a:xfrm>
            <a:off x="174171" y="3822964"/>
            <a:ext cx="739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2">
                    <a:lumMod val="75000"/>
                  </a:schemeClr>
                </a:solidFill>
              </a:rPr>
              <a:t>Full marking instructions</a:t>
            </a:r>
          </a:p>
          <a:p>
            <a:pPr algn="ctr"/>
            <a:r>
              <a:rPr lang="en-GB" sz="2000" dirty="0">
                <a:solidFill>
                  <a:schemeClr val="accent2">
                    <a:lumMod val="75000"/>
                  </a:schemeClr>
                </a:solidFill>
                <a:hlinkClick r:id="rId3"/>
              </a:rPr>
              <a:t>https://www.sqa.org.uk/sqa/files_ccc/n5-cat-chemistry.pdf</a:t>
            </a:r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6A1CCE-8876-1593-0A60-03D6EB593508}"/>
              </a:ext>
            </a:extLst>
          </p:cNvPr>
          <p:cNvSpPr txBox="1"/>
          <p:nvPr/>
        </p:nvSpPr>
        <p:spPr>
          <a:xfrm>
            <a:off x="8305799" y="6256203"/>
            <a:ext cx="37911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0582AD-9A2F-7738-7FB2-D8B625320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6193" y="812181"/>
            <a:ext cx="3277543" cy="50274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3B77A3-C5D2-C42D-C613-CFFDD0DB11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3292" y="4798069"/>
            <a:ext cx="2248016" cy="173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44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A21C05-ED30-7916-C592-3BC514B21994}"/>
              </a:ext>
            </a:extLst>
          </p:cNvPr>
          <p:cNvSpPr txBox="1"/>
          <p:nvPr/>
        </p:nvSpPr>
        <p:spPr>
          <a:xfrm>
            <a:off x="576943" y="267930"/>
            <a:ext cx="112884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Use the </a:t>
            </a:r>
            <a:r>
              <a:rPr lang="en-GB" sz="2800" b="1" dirty="0"/>
              <a:t>Understanding Standards website </a:t>
            </a:r>
            <a:r>
              <a:rPr lang="en-GB" sz="2800" dirty="0"/>
              <a:t>to look over example assignments and commentaries.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F431FD-2A8B-3CE4-14CF-E90E5D0EE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6116">
            <a:off x="6031568" y="909803"/>
            <a:ext cx="3074227" cy="37050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E82C98-8AD5-4D38-5875-71115208BC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3288">
            <a:off x="9165536" y="3005648"/>
            <a:ext cx="2608386" cy="3575101"/>
          </a:xfrm>
          <a:prstGeom prst="rect">
            <a:avLst/>
          </a:prstGeom>
        </p:spPr>
      </p:pic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3B26193-CF10-06B0-8E04-20B4873A8B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91" y="2174803"/>
            <a:ext cx="5220542" cy="38155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7EB7CB7-E058-B8F4-6C6E-2ED8EE00C588}"/>
              </a:ext>
            </a:extLst>
          </p:cNvPr>
          <p:cNvSpPr txBox="1"/>
          <p:nvPr/>
        </p:nvSpPr>
        <p:spPr>
          <a:xfrm>
            <a:off x="3173186" y="63309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6"/>
              </a:rPr>
              <a:t>SQA - Understanding Standards: Assignment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D6EEA2-60C7-FCBE-00B2-9ECC18FB6B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3981" y="1028691"/>
            <a:ext cx="1911448" cy="173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242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4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Question marks in a line and one question mark is lit">
            <a:extLst>
              <a:ext uri="{FF2B5EF4-FFF2-40B4-BE49-F238E27FC236}">
                <a16:creationId xmlns:a16="http://schemas.microsoft.com/office/drawing/2014/main" id="{77A4489B-A0F0-2E38-62AE-61DEA4077D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13" r="46128" b="-2"/>
          <a:stretch>
            <a:fillRect/>
          </a:stretch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B673B1-0F4A-32E0-58B8-3C5EE2B41F00}"/>
              </a:ext>
            </a:extLst>
          </p:cNvPr>
          <p:cNvSpPr txBox="1"/>
          <p:nvPr/>
        </p:nvSpPr>
        <p:spPr>
          <a:xfrm>
            <a:off x="6177428" y="1491343"/>
            <a:ext cx="5247340" cy="3496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183090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395f1d8-5918-4152-b923-42bb9ac75c24">
      <Terms xmlns="http://schemas.microsoft.com/office/infopath/2007/PartnerControls"/>
    </lcf76f155ced4ddcb4097134ff3c332f>
    <TaxCatchAll xmlns="328dc491-091e-4e2b-8257-c97a4822285c" xsi:nil="true"/>
    <SharedWithUsers xmlns="328dc491-091e-4e2b-8257-c97a4822285c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085473457E014E87EDF307BBB8B477" ma:contentTypeVersion="19" ma:contentTypeDescription="Create a new document." ma:contentTypeScope="" ma:versionID="64d180ebc59640bd573531253f72e29c">
  <xsd:schema xmlns:xsd="http://www.w3.org/2001/XMLSchema" xmlns:xs="http://www.w3.org/2001/XMLSchema" xmlns:p="http://schemas.microsoft.com/office/2006/metadata/properties" xmlns:ns2="7395f1d8-5918-4152-b923-42bb9ac75c24" xmlns:ns3="328dc491-091e-4e2b-8257-c97a4822285c" targetNamespace="http://schemas.microsoft.com/office/2006/metadata/properties" ma:root="true" ma:fieldsID="b4e57dc3e138db9278e19772f9b63588" ns2:_="" ns3:_="">
    <xsd:import namespace="7395f1d8-5918-4152-b923-42bb9ac75c24"/>
    <xsd:import namespace="328dc491-091e-4e2b-8257-c97a482228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95f1d8-5918-4152-b923-42bb9ac75c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8dc491-091e-4e2b-8257-c97a4822285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82fa13c-a21d-4018-b0d5-3f1c14f359f8}" ma:internalName="TaxCatchAll" ma:showField="CatchAllData" ma:web="328dc491-091e-4e2b-8257-c97a482228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C37A88-997D-4348-9EBD-B7E20B68242A}">
  <ds:schemaRefs>
    <ds:schemaRef ds:uri="http://schemas.microsoft.com/office/infopath/2007/PartnerControls"/>
    <ds:schemaRef ds:uri="928e2555-d024-4037-82b2-091569dc0b39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0a7e9a33-8bc9-4c10-b2e9-c7d3bc9cc11b"/>
    <ds:schemaRef ds:uri="http://schemas.microsoft.com/office/2006/metadata/properties"/>
    <ds:schemaRef ds:uri="http://www.w3.org/XML/1998/namespace"/>
    <ds:schemaRef ds:uri="http://purl.org/dc/dcmitype/"/>
    <ds:schemaRef ds:uri="7395f1d8-5918-4152-b923-42bb9ac75c24"/>
    <ds:schemaRef ds:uri="328dc491-091e-4e2b-8257-c97a4822285c"/>
  </ds:schemaRefs>
</ds:datastoreItem>
</file>

<file path=customXml/itemProps2.xml><?xml version="1.0" encoding="utf-8"?>
<ds:datastoreItem xmlns:ds="http://schemas.openxmlformats.org/officeDocument/2006/customXml" ds:itemID="{9D756A41-81F8-46D5-BDE1-E6AD195EC8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64F427-5E0A-4F35-BE76-AC5E2DB8D6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95f1d8-5918-4152-b923-42bb9ac75c24"/>
    <ds:schemaRef ds:uri="328dc491-091e-4e2b-8257-c97a482228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5003</TotalTime>
  <Words>441</Words>
  <Application>Microsoft Office PowerPoint</Application>
  <PresentationFormat>Widescreen</PresentationFormat>
  <Paragraphs>76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Office Theme</vt:lpstr>
      <vt:lpstr>N5 Chemistry Assignment</vt:lpstr>
      <vt:lpstr>Aims of session</vt:lpstr>
      <vt:lpstr>What is the assignment?</vt:lpstr>
      <vt:lpstr>Structure of the assignment</vt:lpstr>
      <vt:lpstr>Research Stage</vt:lpstr>
      <vt:lpstr>Report Stage</vt:lpstr>
      <vt:lpstr>When? </vt:lpstr>
      <vt:lpstr>Summary</vt:lpstr>
      <vt:lpstr>How you can support</vt:lpstr>
      <vt:lpstr>PowerPoint Presentation</vt:lpstr>
      <vt:lpstr>PowerPoint Presentation</vt:lpstr>
      <vt:lpstr>PowerPoint Presentation</vt:lpstr>
    </vt:vector>
  </TitlesOfParts>
  <Company>West Lothian Council Education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Mrs McLeod</dc:creator>
  <cp:lastModifiedBy>Ms Fernandez</cp:lastModifiedBy>
  <cp:revision>8</cp:revision>
  <dcterms:created xsi:type="dcterms:W3CDTF">2025-11-11T09:30:28Z</dcterms:created>
  <dcterms:modified xsi:type="dcterms:W3CDTF">2026-10-08T08:11:44Z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0x01010020085473457E014E87EDF307BBB8B477</vt:lpwstr>
  </property>
  <property fmtid="{D5CDD505-2E9C-101B-9397-08002B2CF9AE}" pid="3" name="Order">
    <vt:r8>236400</vt:r8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