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7CD07C-5137-4E27-BD6C-4F020A95FE7C}" v="2" dt="2024-01-10T14:40:26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Neilson" userId="1dbcb64f-0ac4-4d7a-9658-647aed6bb4dc" providerId="ADAL" clId="{AA7CD07C-5137-4E27-BD6C-4F020A95FE7C}"/>
    <pc:docChg chg="custSel addSld delSld modSld">
      <pc:chgData name="Ms Neilson" userId="1dbcb64f-0ac4-4d7a-9658-647aed6bb4dc" providerId="ADAL" clId="{AA7CD07C-5137-4E27-BD6C-4F020A95FE7C}" dt="2024-01-10T15:16:41.388" v="627" actId="20577"/>
      <pc:docMkLst>
        <pc:docMk/>
      </pc:docMkLst>
      <pc:sldChg chg="del">
        <pc:chgData name="Ms Neilson" userId="1dbcb64f-0ac4-4d7a-9658-647aed6bb4dc" providerId="ADAL" clId="{AA7CD07C-5137-4E27-BD6C-4F020A95FE7C}" dt="2024-01-10T14:28:39.032" v="5" actId="2696"/>
        <pc:sldMkLst>
          <pc:docMk/>
          <pc:sldMk cId="3139465045" sldId="258"/>
        </pc:sldMkLst>
      </pc:sldChg>
      <pc:sldChg chg="addSp modSp mod setBg">
        <pc:chgData name="Ms Neilson" userId="1dbcb64f-0ac4-4d7a-9658-647aed6bb4dc" providerId="ADAL" clId="{AA7CD07C-5137-4E27-BD6C-4F020A95FE7C}" dt="2024-01-10T14:40:37.416" v="608" actId="26606"/>
        <pc:sldMkLst>
          <pc:docMk/>
          <pc:sldMk cId="3269930588" sldId="259"/>
        </pc:sldMkLst>
        <pc:spChg chg="mod">
          <ac:chgData name="Ms Neilson" userId="1dbcb64f-0ac4-4d7a-9658-647aed6bb4dc" providerId="ADAL" clId="{AA7CD07C-5137-4E27-BD6C-4F020A95FE7C}" dt="2024-01-10T14:40:37.416" v="608" actId="26606"/>
          <ac:spMkLst>
            <pc:docMk/>
            <pc:sldMk cId="3269930588" sldId="259"/>
            <ac:spMk id="2" creationId="{00000000-0000-0000-0000-000000000000}"/>
          </ac:spMkLst>
        </pc:spChg>
        <pc:spChg chg="mod">
          <ac:chgData name="Ms Neilson" userId="1dbcb64f-0ac4-4d7a-9658-647aed6bb4dc" providerId="ADAL" clId="{AA7CD07C-5137-4E27-BD6C-4F020A95FE7C}" dt="2024-01-10T14:40:37.416" v="608" actId="26606"/>
          <ac:spMkLst>
            <pc:docMk/>
            <pc:sldMk cId="3269930588" sldId="259"/>
            <ac:spMk id="4" creationId="{00000000-0000-0000-0000-000000000000}"/>
          </ac:spMkLst>
        </pc:spChg>
        <pc:spChg chg="add">
          <ac:chgData name="Ms Neilson" userId="1dbcb64f-0ac4-4d7a-9658-647aed6bb4dc" providerId="ADAL" clId="{AA7CD07C-5137-4E27-BD6C-4F020A95FE7C}" dt="2024-01-10T14:40:37.416" v="608" actId="26606"/>
          <ac:spMkLst>
            <pc:docMk/>
            <pc:sldMk cId="3269930588" sldId="259"/>
            <ac:spMk id="14" creationId="{D2B783EE-0239-4717-BBEA-8C9EAC61C824}"/>
          </ac:spMkLst>
        </pc:spChg>
        <pc:spChg chg="add">
          <ac:chgData name="Ms Neilson" userId="1dbcb64f-0ac4-4d7a-9658-647aed6bb4dc" providerId="ADAL" clId="{AA7CD07C-5137-4E27-BD6C-4F020A95FE7C}" dt="2024-01-10T14:40:37.416" v="608" actId="26606"/>
          <ac:spMkLst>
            <pc:docMk/>
            <pc:sldMk cId="3269930588" sldId="259"/>
            <ac:spMk id="16" creationId="{A7B99495-F43F-4D80-A44F-2CB4764EB90B}"/>
          </ac:spMkLst>
        </pc:spChg>
        <pc:spChg chg="add">
          <ac:chgData name="Ms Neilson" userId="1dbcb64f-0ac4-4d7a-9658-647aed6bb4dc" providerId="ADAL" clId="{AA7CD07C-5137-4E27-BD6C-4F020A95FE7C}" dt="2024-01-10T14:40:37.416" v="608" actId="26606"/>
          <ac:spMkLst>
            <pc:docMk/>
            <pc:sldMk cId="3269930588" sldId="259"/>
            <ac:spMk id="18" creationId="{70BEB1E7-2F88-40BC-B73D-42E5B6F80BFC}"/>
          </ac:spMkLst>
        </pc:spChg>
        <pc:picChg chg="mod ord">
          <ac:chgData name="Ms Neilson" userId="1dbcb64f-0ac4-4d7a-9658-647aed6bb4dc" providerId="ADAL" clId="{AA7CD07C-5137-4E27-BD6C-4F020A95FE7C}" dt="2024-01-10T14:40:37.416" v="608" actId="26606"/>
          <ac:picMkLst>
            <pc:docMk/>
            <pc:sldMk cId="3269930588" sldId="259"/>
            <ac:picMk id="3" creationId="{CAE95456-F237-53D4-6D55-2DEB8930BB00}"/>
          </ac:picMkLst>
        </pc:picChg>
        <pc:picChg chg="mod ord">
          <ac:chgData name="Ms Neilson" userId="1dbcb64f-0ac4-4d7a-9658-647aed6bb4dc" providerId="ADAL" clId="{AA7CD07C-5137-4E27-BD6C-4F020A95FE7C}" dt="2024-01-10T14:40:37.416" v="608" actId="26606"/>
          <ac:picMkLst>
            <pc:docMk/>
            <pc:sldMk cId="3269930588" sldId="259"/>
            <ac:picMk id="9" creationId="{00000000-0000-0000-0000-000000000000}"/>
          </ac:picMkLst>
        </pc:picChg>
      </pc:sldChg>
      <pc:sldChg chg="addSp delSp modSp mod setBg">
        <pc:chgData name="Ms Neilson" userId="1dbcb64f-0ac4-4d7a-9658-647aed6bb4dc" providerId="ADAL" clId="{AA7CD07C-5137-4E27-BD6C-4F020A95FE7C}" dt="2024-01-10T15:16:41.388" v="627" actId="20577"/>
        <pc:sldMkLst>
          <pc:docMk/>
          <pc:sldMk cId="4144112655" sldId="260"/>
        </pc:sldMkLst>
        <pc:spChg chg="mod">
          <ac:chgData name="Ms Neilson" userId="1dbcb64f-0ac4-4d7a-9658-647aed6bb4dc" providerId="ADAL" clId="{AA7CD07C-5137-4E27-BD6C-4F020A95FE7C}" dt="2024-01-10T15:16:41.388" v="627" actId="20577"/>
          <ac:spMkLst>
            <pc:docMk/>
            <pc:sldMk cId="4144112655" sldId="260"/>
            <ac:spMk id="2" creationId="{00000000-0000-0000-0000-000000000000}"/>
          </ac:spMkLst>
        </pc:spChg>
        <pc:spChg chg="mod">
          <ac:chgData name="Ms Neilson" userId="1dbcb64f-0ac4-4d7a-9658-647aed6bb4dc" providerId="ADAL" clId="{AA7CD07C-5137-4E27-BD6C-4F020A95FE7C}" dt="2024-01-10T14:40:29.506" v="605" actId="26606"/>
          <ac:spMkLst>
            <pc:docMk/>
            <pc:sldMk cId="4144112655" sldId="260"/>
            <ac:spMk id="4" creationId="{00000000-0000-0000-0000-000000000000}"/>
          </ac:spMkLst>
        </pc:spChg>
        <pc:spChg chg="add">
          <ac:chgData name="Ms Neilson" userId="1dbcb64f-0ac4-4d7a-9658-647aed6bb4dc" providerId="ADAL" clId="{AA7CD07C-5137-4E27-BD6C-4F020A95FE7C}" dt="2024-01-10T14:40:29.506" v="605" actId="26606"/>
          <ac:spMkLst>
            <pc:docMk/>
            <pc:sldMk cId="4144112655" sldId="260"/>
            <ac:spMk id="14" creationId="{352BEC0E-22F8-46D0-9632-375DB541B06C}"/>
          </ac:spMkLst>
        </pc:spChg>
        <pc:spChg chg="add">
          <ac:chgData name="Ms Neilson" userId="1dbcb64f-0ac4-4d7a-9658-647aed6bb4dc" providerId="ADAL" clId="{AA7CD07C-5137-4E27-BD6C-4F020A95FE7C}" dt="2024-01-10T14:40:29.506" v="605" actId="26606"/>
          <ac:spMkLst>
            <pc:docMk/>
            <pc:sldMk cId="4144112655" sldId="260"/>
            <ac:spMk id="16" creationId="{3FCFB1DE-0B7E-48CC-BA90-B2AB0889F9D6}"/>
          </ac:spMkLst>
        </pc:spChg>
        <pc:picChg chg="del">
          <ac:chgData name="Ms Neilson" userId="1dbcb64f-0ac4-4d7a-9658-647aed6bb4dc" providerId="ADAL" clId="{AA7CD07C-5137-4E27-BD6C-4F020A95FE7C}" dt="2024-01-10T14:38:55.668" v="599" actId="478"/>
          <ac:picMkLst>
            <pc:docMk/>
            <pc:sldMk cId="4144112655" sldId="260"/>
            <ac:picMk id="3" creationId="{CAE95456-F237-53D4-6D55-2DEB8930BB00}"/>
          </ac:picMkLst>
        </pc:picChg>
        <pc:picChg chg="add mod">
          <ac:chgData name="Ms Neilson" userId="1dbcb64f-0ac4-4d7a-9658-647aed6bb4dc" providerId="ADAL" clId="{AA7CD07C-5137-4E27-BD6C-4F020A95FE7C}" dt="2024-01-10T14:40:29.579" v="607" actId="962"/>
          <ac:picMkLst>
            <pc:docMk/>
            <pc:sldMk cId="4144112655" sldId="260"/>
            <ac:picMk id="6" creationId="{1490CD69-EA65-0A49-8C03-FF9F8E4B8A5D}"/>
          </ac:picMkLst>
        </pc:picChg>
        <pc:picChg chg="mod ord">
          <ac:chgData name="Ms Neilson" userId="1dbcb64f-0ac4-4d7a-9658-647aed6bb4dc" providerId="ADAL" clId="{AA7CD07C-5137-4E27-BD6C-4F020A95FE7C}" dt="2024-01-10T14:40:29.506" v="605" actId="26606"/>
          <ac:picMkLst>
            <pc:docMk/>
            <pc:sldMk cId="4144112655" sldId="260"/>
            <ac:picMk id="9" creationId="{00000000-0000-0000-0000-000000000000}"/>
          </ac:picMkLst>
        </pc:picChg>
      </pc:sldChg>
      <pc:sldChg chg="addSp delSp modSp add mod setBg">
        <pc:chgData name="Ms Neilson" userId="1dbcb64f-0ac4-4d7a-9658-647aed6bb4dc" providerId="ADAL" clId="{AA7CD07C-5137-4E27-BD6C-4F020A95FE7C}" dt="2024-01-10T14:40:16.353" v="603" actId="26606"/>
        <pc:sldMkLst>
          <pc:docMk/>
          <pc:sldMk cId="215674297" sldId="261"/>
        </pc:sldMkLst>
        <pc:spChg chg="mod">
          <ac:chgData name="Ms Neilson" userId="1dbcb64f-0ac4-4d7a-9658-647aed6bb4dc" providerId="ADAL" clId="{AA7CD07C-5137-4E27-BD6C-4F020A95FE7C}" dt="2024-01-10T14:40:16.353" v="603" actId="26606"/>
          <ac:spMkLst>
            <pc:docMk/>
            <pc:sldMk cId="215674297" sldId="261"/>
            <ac:spMk id="2" creationId="{00000000-0000-0000-0000-000000000000}"/>
          </ac:spMkLst>
        </pc:spChg>
        <pc:spChg chg="mod">
          <ac:chgData name="Ms Neilson" userId="1dbcb64f-0ac4-4d7a-9658-647aed6bb4dc" providerId="ADAL" clId="{AA7CD07C-5137-4E27-BD6C-4F020A95FE7C}" dt="2024-01-10T14:40:16.353" v="603" actId="26606"/>
          <ac:spMkLst>
            <pc:docMk/>
            <pc:sldMk cId="215674297" sldId="261"/>
            <ac:spMk id="4" creationId="{00000000-0000-0000-0000-000000000000}"/>
          </ac:spMkLst>
        </pc:spChg>
        <pc:spChg chg="add">
          <ac:chgData name="Ms Neilson" userId="1dbcb64f-0ac4-4d7a-9658-647aed6bb4dc" providerId="ADAL" clId="{AA7CD07C-5137-4E27-BD6C-4F020A95FE7C}" dt="2024-01-10T14:40:16.353" v="603" actId="26606"/>
          <ac:spMkLst>
            <pc:docMk/>
            <pc:sldMk cId="215674297" sldId="261"/>
            <ac:spMk id="14" creationId="{352BEC0E-22F8-46D0-9632-375DB541B06C}"/>
          </ac:spMkLst>
        </pc:spChg>
        <pc:spChg chg="add">
          <ac:chgData name="Ms Neilson" userId="1dbcb64f-0ac4-4d7a-9658-647aed6bb4dc" providerId="ADAL" clId="{AA7CD07C-5137-4E27-BD6C-4F020A95FE7C}" dt="2024-01-10T14:40:16.353" v="603" actId="26606"/>
          <ac:spMkLst>
            <pc:docMk/>
            <pc:sldMk cId="215674297" sldId="261"/>
            <ac:spMk id="16" creationId="{3FCFB1DE-0B7E-48CC-BA90-B2AB0889F9D6}"/>
          </ac:spMkLst>
        </pc:spChg>
        <pc:picChg chg="del">
          <ac:chgData name="Ms Neilson" userId="1dbcb64f-0ac4-4d7a-9658-647aed6bb4dc" providerId="ADAL" clId="{AA7CD07C-5137-4E27-BD6C-4F020A95FE7C}" dt="2024-01-10T14:38:58.186" v="600" actId="478"/>
          <ac:picMkLst>
            <pc:docMk/>
            <pc:sldMk cId="215674297" sldId="261"/>
            <ac:picMk id="3" creationId="{CAE95456-F237-53D4-6D55-2DEB8930BB00}"/>
          </ac:picMkLst>
        </pc:picChg>
        <pc:picChg chg="add mod">
          <ac:chgData name="Ms Neilson" userId="1dbcb64f-0ac4-4d7a-9658-647aed6bb4dc" providerId="ADAL" clId="{AA7CD07C-5137-4E27-BD6C-4F020A95FE7C}" dt="2024-01-10T14:40:16.353" v="603" actId="26606"/>
          <ac:picMkLst>
            <pc:docMk/>
            <pc:sldMk cId="215674297" sldId="261"/>
            <ac:picMk id="6" creationId="{62FF4820-FE77-8A7A-AE1D-AF23C42C2094}"/>
          </ac:picMkLst>
        </pc:picChg>
        <pc:picChg chg="mod ord">
          <ac:chgData name="Ms Neilson" userId="1dbcb64f-0ac4-4d7a-9658-647aed6bb4dc" providerId="ADAL" clId="{AA7CD07C-5137-4E27-BD6C-4F020A95FE7C}" dt="2024-01-10T14:40:16.353" v="603" actId="26606"/>
          <ac:picMkLst>
            <pc:docMk/>
            <pc:sldMk cId="215674297" sldId="261"/>
            <ac:picMk id="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39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23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58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00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9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5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4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26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0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65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81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C5D22-2EE6-4A81-A414-D422D3114CFE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2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S1 PE Family Learning Task Term 3</a:t>
            </a:r>
            <a:b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Personal Training Project 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1" y="1825625"/>
            <a:ext cx="5092194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500"/>
              <a:t>Elite athletes make for positive role models as they promote physical activity, demonstrate a good work ethic and motivation to succeed.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500" b="1"/>
              <a:t>Family Learning Task: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500"/>
              <a:t>Design a fitness plan for a member of your household. Lead by example and complete the plan alongside them. 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500"/>
              <a:t>Consider the approaches you will use. 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500"/>
              <a:t>Consider ways to motivate / inspire them.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500"/>
              <a:t>Consider their current levels of fitness to pitch your session to them at the correct intensity. 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500"/>
              <a:t>Consider the range of fitness training you have completed in S1/ S2 or have prior knowledge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500" b="1"/>
              <a:t>Present your work </a:t>
            </a:r>
            <a:r>
              <a:rPr lang="en-US" sz="1500"/>
              <a:t>on a format of your choice: handwritten/typed on A4 piece of paper, a power point to showcase the fitness plan you have created for your client.</a:t>
            </a:r>
          </a:p>
          <a:p>
            <a:pPr marL="114300" indent="-228600">
              <a:buFont typeface="Arial" panose="020B0604020202020204" pitchFamily="34" charset="0"/>
              <a:buChar char="•"/>
            </a:pPr>
            <a:endParaRPr lang="en-US" sz="15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Content Placeholder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8" r="1" b="12554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18" name="Arc 17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A person and person working out&#10;&#10;Description automatically generated">
            <a:extLst>
              <a:ext uri="{FF2B5EF4-FFF2-40B4-BE49-F238E27FC236}">
                <a16:creationId xmlns:a16="http://schemas.microsoft.com/office/drawing/2014/main" id="{CAE95456-F237-53D4-6D55-2DEB8930BB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61" r="20534" b="1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6993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1"/>
              <a:t>S2 PE Family Learning Task Term 3</a:t>
            </a:r>
            <a:br>
              <a:rPr lang="en-US" sz="3800" b="1"/>
            </a:br>
            <a:r>
              <a:rPr lang="en-US" sz="3800" b="1"/>
              <a:t>The London Marathon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200">
                <a:effectLst/>
              </a:rPr>
              <a:t>The London Marathon is one of the most famous marathons in the world. Celebrities have been spotted over the years taking part. The distance of the marathon is </a:t>
            </a:r>
            <a:r>
              <a:rPr lang="en-US" sz="1200">
                <a:effectLst/>
                <a:highlight>
                  <a:srgbClr val="FFFF00"/>
                </a:highlight>
              </a:rPr>
              <a:t>26.2 miles.</a:t>
            </a:r>
            <a:r>
              <a:rPr lang="en-US" sz="1200">
                <a:effectLst/>
              </a:rPr>
              <a:t>  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b="1">
                <a:effectLst/>
              </a:rPr>
              <a:t>FACTS</a:t>
            </a:r>
            <a:r>
              <a:rPr lang="en-US" sz="1200">
                <a:effectLst/>
              </a:rPr>
              <a:t>: - The men’s record time is 2:01:25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200">
                <a:effectLst/>
              </a:rPr>
              <a:t>                  - The female record is set at 2:15:25.</a:t>
            </a:r>
            <a:endParaRPr lang="en-US" sz="1200" b="1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200" b="1"/>
              <a:t>Family Learning Task: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200"/>
              <a:t>Over the next 6 weeks aim to complete this distance by either running, walking or cycling with yourself and a family member. 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200"/>
              <a:t>You can chunk the distance to any size you would like, 1 mile each time, 3 miles each time…..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200"/>
              <a:t>Consider how to motivate yourselves to complete it 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200"/>
              <a:t>Log the distances you complete each time and even share the routes you did to achieve each distance.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200" b="1"/>
              <a:t>Present the evidence of completion </a:t>
            </a:r>
            <a:r>
              <a:rPr lang="en-US" sz="1200"/>
              <a:t>on a format of your choice: handwritten/typed or a power point.  Good luck. </a:t>
            </a:r>
          </a:p>
          <a:p>
            <a:pPr marL="114300" indent="-228600">
              <a:buFont typeface="Arial" panose="020B0604020202020204" pitchFamily="34" charset="0"/>
              <a:buChar char="•"/>
            </a:pPr>
            <a:endParaRPr lang="en-US" sz="1200"/>
          </a:p>
        </p:txBody>
      </p:sp>
      <p:pic>
        <p:nvPicPr>
          <p:cNvPr id="9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801" y="329183"/>
            <a:ext cx="2826294" cy="3429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FF4820-FE77-8A7A-AE1D-AF23C42C20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312" y="4079193"/>
            <a:ext cx="3502983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7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1" dirty="0"/>
              <a:t>S3 PE Family Learning Task Term 3</a:t>
            </a:r>
            <a:br>
              <a:rPr lang="en-US" sz="3800" b="1" dirty="0"/>
            </a:br>
            <a:r>
              <a:rPr lang="en-US" sz="3800" b="1" dirty="0"/>
              <a:t>The </a:t>
            </a:r>
            <a:r>
              <a:rPr lang="en-US" sz="3800" b="1"/>
              <a:t>London Marathon</a:t>
            </a:r>
            <a:endParaRPr lang="en-US" sz="3800" b="1" dirty="0"/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200">
                <a:effectLst/>
              </a:rPr>
              <a:t>The London Marathon is one of the most famous marathons in the world. Celebrities have been spotted over the years taking part. The distance of the marathon is </a:t>
            </a:r>
            <a:r>
              <a:rPr lang="en-US" sz="1200">
                <a:effectLst/>
                <a:highlight>
                  <a:srgbClr val="FFFF00"/>
                </a:highlight>
              </a:rPr>
              <a:t>26.2 miles.</a:t>
            </a:r>
            <a:r>
              <a:rPr lang="en-US" sz="1200">
                <a:effectLst/>
              </a:rPr>
              <a:t>  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b="1">
                <a:effectLst/>
              </a:rPr>
              <a:t>FACTS</a:t>
            </a:r>
            <a:r>
              <a:rPr lang="en-US" sz="1200">
                <a:effectLst/>
              </a:rPr>
              <a:t>: - The men’s record time is 2:01:25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200">
                <a:effectLst/>
              </a:rPr>
              <a:t>                  - The female record is set at 2:15:25.</a:t>
            </a:r>
            <a:endParaRPr lang="en-US" sz="1200" b="1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200" b="1"/>
              <a:t>Family Learning Task: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200"/>
              <a:t>Over the next 6 weeks aim to complete this distance by either running, walking or cycling with yourself and a family member. 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200"/>
              <a:t>You can chunk the distance to any size you would like, 1 mile each time, 3 miles each time…..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200"/>
              <a:t>Consider how to motivate yourselves to complete it 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200"/>
              <a:t>Log the distances you complete each time and even share the routes you did to achieve each distance.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200" b="1"/>
              <a:t>Present the evidence of completion </a:t>
            </a:r>
            <a:r>
              <a:rPr lang="en-US" sz="1200"/>
              <a:t>on a format of your choice: handwritten/typed or a power point.  Good luck. </a:t>
            </a:r>
          </a:p>
        </p:txBody>
      </p:sp>
      <p:pic>
        <p:nvPicPr>
          <p:cNvPr id="9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801" y="329183"/>
            <a:ext cx="2826294" cy="3429969"/>
          </a:xfrm>
          <a:prstGeom prst="rect">
            <a:avLst/>
          </a:prstGeom>
        </p:spPr>
      </p:pic>
      <p:pic>
        <p:nvPicPr>
          <p:cNvPr id="6" name="Picture 5" descr="A group of people running on a bridge&#10;&#10;Description automatically generated">
            <a:extLst>
              <a:ext uri="{FF2B5EF4-FFF2-40B4-BE49-F238E27FC236}">
                <a16:creationId xmlns:a16="http://schemas.microsoft.com/office/drawing/2014/main" id="{1490CD69-EA65-0A49-8C03-FF9F8E4B8A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312" y="4079193"/>
            <a:ext cx="3502983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112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0112de0-0672-412f-b2cf-e263509aaca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A213DC5A86C4D946771C08B0DEED9" ma:contentTypeVersion="16" ma:contentTypeDescription="Create a new document." ma:contentTypeScope="" ma:versionID="60a9619ffdcb96817c8d370d76b17e3f">
  <xsd:schema xmlns:xsd="http://www.w3.org/2001/XMLSchema" xmlns:xs="http://www.w3.org/2001/XMLSchema" xmlns:p="http://schemas.microsoft.com/office/2006/metadata/properties" xmlns:ns3="b6957287-2672-461a-bf9e-48e71c27b4ec" xmlns:ns4="c0112de0-0672-412f-b2cf-e263509aaca4" targetNamespace="http://schemas.microsoft.com/office/2006/metadata/properties" ma:root="true" ma:fieldsID="b1bbe39fb173ee3663573cba15b4cbf7" ns3:_="" ns4:_="">
    <xsd:import namespace="b6957287-2672-461a-bf9e-48e71c27b4ec"/>
    <xsd:import namespace="c0112de0-0672-412f-b2cf-e263509aaca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957287-2672-461a-bf9e-48e71c27b4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12de0-0672-412f-b2cf-e263509aac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773587-9D24-45DF-9A51-3FEDCED9AFB9}">
  <ds:schemaRefs>
    <ds:schemaRef ds:uri="http://schemas.microsoft.com/office/2006/documentManagement/types"/>
    <ds:schemaRef ds:uri="b6957287-2672-461a-bf9e-48e71c27b4e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0112de0-0672-412f-b2cf-e263509aaca4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5298FC-2B8D-4726-98E5-00A49BBCDC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957287-2672-461a-bf9e-48e71c27b4ec"/>
    <ds:schemaRef ds:uri="c0112de0-0672-412f-b2cf-e263509aac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19E4A8-DABD-4055-9683-8D52585CF8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468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S1 PE Family Learning Task Term 3 Personal Training Project </vt:lpstr>
      <vt:lpstr>S2 PE Family Learning Task Term 3 The London Marathon</vt:lpstr>
      <vt:lpstr>S3 PE Family Learning Task Term 3 The London Marathon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Storrie</dc:creator>
  <cp:lastModifiedBy>Ms Neilson</cp:lastModifiedBy>
  <cp:revision>36</cp:revision>
  <dcterms:created xsi:type="dcterms:W3CDTF">2023-08-15T09:16:30Z</dcterms:created>
  <dcterms:modified xsi:type="dcterms:W3CDTF">2024-01-10T15:16:43Z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0x010100506A213DC5A86C4D946771C08B0DEED9</vt:lpwstr>
  </property>
</Properties>
</file>