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  <p:sldId id="260" r:id="rId6"/>
  </p:sldIdLst>
  <p:sldSz cx="9906000" cy="6858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90B7E5-0272-4856-941C-380AB04E2751}" v="2" dt="2023-10-17T10:22:32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Burgess" userId="S::wlluisa.burgess@glow.sch.uk::0f767302-3399-4236-bce7-0e1b6eff52c4" providerId="AD" clId="Web-{6490B7E5-0272-4856-941C-380AB04E2751}"/>
    <pc:docChg chg="modSld">
      <pc:chgData name="Mrs Burgess" userId="S::wlluisa.burgess@glow.sch.uk::0f767302-3399-4236-bce7-0e1b6eff52c4" providerId="AD" clId="Web-{6490B7E5-0272-4856-941C-380AB04E2751}" dt="2023-10-17T10:22:32.595" v="0" actId="20577"/>
      <pc:docMkLst>
        <pc:docMk/>
      </pc:docMkLst>
      <pc:sldChg chg="modSp">
        <pc:chgData name="Mrs Burgess" userId="S::wlluisa.burgess@glow.sch.uk::0f767302-3399-4236-bce7-0e1b6eff52c4" providerId="AD" clId="Web-{6490B7E5-0272-4856-941C-380AB04E2751}" dt="2023-10-17T10:22:32.595" v="0" actId="20577"/>
        <pc:sldMkLst>
          <pc:docMk/>
          <pc:sldMk cId="2026939331" sldId="257"/>
        </pc:sldMkLst>
        <pc:spChg chg="mod">
          <ac:chgData name="Mrs Burgess" userId="S::wlluisa.burgess@glow.sch.uk::0f767302-3399-4236-bce7-0e1b6eff52c4" providerId="AD" clId="Web-{6490B7E5-0272-4856-941C-380AB04E2751}" dt="2023-10-17T10:22:32.595" v="0" actId="20577"/>
          <ac:spMkLst>
            <pc:docMk/>
            <pc:sldMk cId="2026939331" sldId="257"/>
            <ac:spMk id="7" creationId="{E3C69E0E-C0D5-B909-987C-33924CBBBDA5}"/>
          </ac:spMkLst>
        </pc:spChg>
      </pc:sldChg>
    </pc:docChg>
  </pc:docChgLst>
  <pc:docChgLst>
    <pc:chgData name="Mrs Burgess" userId="0f767302-3399-4236-bce7-0e1b6eff52c4" providerId="ADAL" clId="{AE6E7A53-57E3-7C46-B179-258E9BC3A527}"/>
    <pc:docChg chg="undo custSel modSld">
      <pc:chgData name="Mrs Burgess" userId="0f767302-3399-4236-bce7-0e1b6eff52c4" providerId="ADAL" clId="{AE6E7A53-57E3-7C46-B179-258E9BC3A527}" dt="2023-09-27T15:03:45.765" v="936" actId="20577"/>
      <pc:docMkLst>
        <pc:docMk/>
      </pc:docMkLst>
      <pc:sldChg chg="addSp modSp">
        <pc:chgData name="Mrs Burgess" userId="0f767302-3399-4236-bce7-0e1b6eff52c4" providerId="ADAL" clId="{AE6E7A53-57E3-7C46-B179-258E9BC3A527}" dt="2023-09-27T15:03:45.765" v="936" actId="20577"/>
        <pc:sldMkLst>
          <pc:docMk/>
          <pc:sldMk cId="2026939331" sldId="257"/>
        </pc:sldMkLst>
        <pc:spChg chg="mod">
          <ac:chgData name="Mrs Burgess" userId="0f767302-3399-4236-bce7-0e1b6eff52c4" providerId="ADAL" clId="{AE6E7A53-57E3-7C46-B179-258E9BC3A527}" dt="2023-09-27T14:58:39.937" v="883" actId="1576"/>
          <ac:spMkLst>
            <pc:docMk/>
            <pc:sldMk cId="2026939331" sldId="257"/>
            <ac:spMk id="2" creationId="{01F9065E-0D8E-4420-B83A-9398164AB231}"/>
          </ac:spMkLst>
        </pc:spChg>
        <pc:spChg chg="mod">
          <ac:chgData name="Mrs Burgess" userId="0f767302-3399-4236-bce7-0e1b6eff52c4" providerId="ADAL" clId="{AE6E7A53-57E3-7C46-B179-258E9BC3A527}" dt="2023-09-27T12:34:22.066" v="600" actId="20577"/>
          <ac:spMkLst>
            <pc:docMk/>
            <pc:sldMk cId="2026939331" sldId="257"/>
            <ac:spMk id="3" creationId="{35C105C9-E5ED-4B40-A916-143E4DD7E687}"/>
          </ac:spMkLst>
        </pc:spChg>
        <pc:spChg chg="mod">
          <ac:chgData name="Mrs Burgess" userId="0f767302-3399-4236-bce7-0e1b6eff52c4" providerId="ADAL" clId="{AE6E7A53-57E3-7C46-B179-258E9BC3A527}" dt="2023-09-27T15:03:45.765" v="936" actId="20577"/>
          <ac:spMkLst>
            <pc:docMk/>
            <pc:sldMk cId="2026939331" sldId="257"/>
            <ac:spMk id="6" creationId="{62B559DC-1A90-4596-9645-7618A0A7DB7B}"/>
          </ac:spMkLst>
        </pc:spChg>
        <pc:spChg chg="add mod">
          <ac:chgData name="Mrs Burgess" userId="0f767302-3399-4236-bce7-0e1b6eff52c4" providerId="ADAL" clId="{AE6E7A53-57E3-7C46-B179-258E9BC3A527}" dt="2023-09-27T15:00:51.811" v="901" actId="20577"/>
          <ac:spMkLst>
            <pc:docMk/>
            <pc:sldMk cId="2026939331" sldId="257"/>
            <ac:spMk id="7" creationId="{E3C69E0E-C0D5-B909-987C-33924CBBBDA5}"/>
          </ac:spMkLst>
        </pc:spChg>
        <pc:spChg chg="mod">
          <ac:chgData name="Mrs Burgess" userId="0f767302-3399-4236-bce7-0e1b6eff52c4" providerId="ADAL" clId="{AE6E7A53-57E3-7C46-B179-258E9BC3A527}" dt="2023-09-27T11:59:54.333" v="117" actId="20577"/>
          <ac:spMkLst>
            <pc:docMk/>
            <pc:sldMk cId="2026939331" sldId="257"/>
            <ac:spMk id="14" creationId="{75A96AEC-D3BD-2C26-E1EF-2EC0D20F9411}"/>
          </ac:spMkLst>
        </pc:spChg>
        <pc:spChg chg="mod">
          <ac:chgData name="Mrs Burgess" userId="0f767302-3399-4236-bce7-0e1b6eff52c4" providerId="ADAL" clId="{AE6E7A53-57E3-7C46-B179-258E9BC3A527}" dt="2023-09-27T15:03:22.943" v="935" actId="20577"/>
          <ac:spMkLst>
            <pc:docMk/>
            <pc:sldMk cId="2026939331" sldId="257"/>
            <ac:spMk id="15" creationId="{A8E6CAEF-BCC3-5E11-90C7-F8A1FB1E0493}"/>
          </ac:spMkLst>
        </pc:spChg>
        <pc:spChg chg="mod">
          <ac:chgData name="Mrs Burgess" userId="0f767302-3399-4236-bce7-0e1b6eff52c4" providerId="ADAL" clId="{AE6E7A53-57E3-7C46-B179-258E9BC3A527}" dt="2023-09-27T12:33:59.949" v="550" actId="1038"/>
          <ac:spMkLst>
            <pc:docMk/>
            <pc:sldMk cId="2026939331" sldId="257"/>
            <ac:spMk id="17" creationId="{69A02066-9940-50FB-9A0F-1DFD0D6353B3}"/>
          </ac:spMkLst>
        </pc:spChg>
        <pc:spChg chg="mod">
          <ac:chgData name="Mrs Burgess" userId="0f767302-3399-4236-bce7-0e1b6eff52c4" providerId="ADAL" clId="{AE6E7A53-57E3-7C46-B179-258E9BC3A527}" dt="2023-09-27T14:58:52.332" v="890" actId="20577"/>
          <ac:spMkLst>
            <pc:docMk/>
            <pc:sldMk cId="2026939331" sldId="257"/>
            <ac:spMk id="18" creationId="{6F308E6E-5059-6506-C8FC-DFA2D69B08E5}"/>
          </ac:spMkLst>
        </pc:spChg>
        <pc:spChg chg="mod">
          <ac:chgData name="Mrs Burgess" userId="0f767302-3399-4236-bce7-0e1b6eff52c4" providerId="ADAL" clId="{AE6E7A53-57E3-7C46-B179-258E9BC3A527}" dt="2023-09-27T12:52:49.631" v="861" actId="20577"/>
          <ac:spMkLst>
            <pc:docMk/>
            <pc:sldMk cId="2026939331" sldId="257"/>
            <ac:spMk id="19" creationId="{42B722C3-45F0-4A96-27C1-F5C8352B3907}"/>
          </ac:spMkLst>
        </pc:spChg>
        <pc:spChg chg="mod">
          <ac:chgData name="Mrs Burgess" userId="0f767302-3399-4236-bce7-0e1b6eff52c4" providerId="ADAL" clId="{AE6E7A53-57E3-7C46-B179-258E9BC3A527}" dt="2023-09-27T15:01:15.125" v="903" actId="20577"/>
          <ac:spMkLst>
            <pc:docMk/>
            <pc:sldMk cId="2026939331" sldId="257"/>
            <ac:spMk id="21" creationId="{5E153C36-1ECD-A0D0-478E-E375383E77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6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8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4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6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6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3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5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0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8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nyycdm/articles/zgwkg7h" TargetMode="External"/><Relationship Id="rId2" Type="http://schemas.openxmlformats.org/officeDocument/2006/relationships/hyperlink" Target="https://www.bbc.co.uk/news/health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cotland.shinyapps.io/sg-scottish-health-survey/" TargetMode="External"/><Relationship Id="rId5" Type="http://schemas.openxmlformats.org/officeDocument/2006/relationships/hyperlink" Target="https://sdgs.un.org/goals" TargetMode="External"/><Relationship Id="rId4" Type="http://schemas.openxmlformats.org/officeDocument/2006/relationships/hyperlink" Target="https://www.bbc.co.uk/bitesize/topics/zych6g8/articles/zkqjjs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569523"/>
              </p:ext>
            </p:extLst>
          </p:nvPr>
        </p:nvGraphicFramePr>
        <p:xfrm>
          <a:off x="218947" y="180892"/>
          <a:ext cx="9512709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950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Use My World of Work to research the role of a medical physicist or Phlebotomist.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Create a Job Profile for this job, highlighting the skills required.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Read one current article from</a:t>
                      </a:r>
                    </a:p>
                    <a:p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2"/>
                        </a:rPr>
                        <a:t>https://www.bbc.co.uk/news/health</a:t>
                      </a:r>
                      <a:endParaRPr lang="en-GB" sz="1400" b="0" dirty="0" smtClean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 https://www.sciencedaily.com/news/health_medicine/</a:t>
                      </a:r>
                    </a:p>
                    <a:p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the URL summarise the article in your own words.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Create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 </a:t>
                      </a:r>
                      <a:r>
                        <a:rPr lang="en-US" sz="1400" b="0" u="sng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TikTok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style video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about either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blood or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how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 foetus develops. </a:t>
                      </a:r>
                    </a:p>
                    <a:p>
                      <a:endParaRPr lang="en-US" sz="1400" b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Include at least 4 facts.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Remember upload to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!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156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3"/>
                        </a:rPr>
                        <a:t>https://www.bbc.co.uk/bitesize/topics/znyycdm/articles/zgwkg7h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4"/>
                        </a:rPr>
                        <a:t>https://www.bbc.co.uk/bitesize/topics/zych6g8/articles/zkqjjsg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your observations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 a format of your choice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and share via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Building a Healthy Human</a:t>
                      </a:r>
                    </a:p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</a:p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Upload your responses to the OneNote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page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 this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Talk to your grown ups, about what you have learned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about reproduction and DNA.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in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facts that you shared and one question your grown up asked.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2363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5"/>
                        </a:rPr>
                        <a:t>https://sdgs.un.org/goals</a:t>
                      </a:r>
                      <a:endParaRPr lang="en-GB" sz="1400" b="1" dirty="0" smtClean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Which sustainable development goal(s) link most closely to this topic? 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Record in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ote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The number of the goal, write 2 sentences to explain how this goal is linked to your learning.</a:t>
                      </a:r>
                      <a:endParaRPr lang="en-US" sz="1400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Visit The Scottish Health Survey site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hlinkClick r:id="rId6"/>
                        </a:rPr>
                        <a:t>https://scotland.shinyapps.io/sg-scottish-health-survey/</a:t>
                      </a:r>
                      <a:endParaRPr lang="en-GB" sz="1400" dirty="0" smtClean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Select 3 different indicators, write a sentence to describe how these have changed over the last 5 years(trend) or how they are different across Scotland(map).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Collect health readings from your phone. Steps, heart rate, activity or other data of your choice. </a:t>
                      </a:r>
                    </a:p>
                    <a:p>
                      <a:endParaRPr lang="en-GB" sz="1400" dirty="0" smtClean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Record this information in a table. Write a sentence to describe your findings. </a:t>
                      </a:r>
                      <a:endParaRPr lang="en-GB" sz="1400" dirty="0" smtClean="0">
                        <a:solidFill>
                          <a:srgbClr val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5"/>
            <a:ext cx="9635253" cy="6777415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6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18322"/>
              </p:ext>
            </p:extLst>
          </p:nvPr>
        </p:nvGraphicFramePr>
        <p:xfrm>
          <a:off x="221225" y="224776"/>
          <a:ext cx="9512709" cy="6503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924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653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92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95f1d8-5918-4152-b923-42bb9ac75c24">
      <Terms xmlns="http://schemas.microsoft.com/office/infopath/2007/PartnerControls"/>
    </lcf76f155ced4ddcb4097134ff3c332f>
    <TaxCatchAll xmlns="328dc491-091e-4e2b-8257-c97a4822285c" xsi:nil="true"/>
    <SharedWithUsers xmlns="328dc491-091e-4e2b-8257-c97a4822285c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85473457E014E87EDF307BBB8B477" ma:contentTypeVersion="17" ma:contentTypeDescription="Create a new document." ma:contentTypeScope="" ma:versionID="9eafa67c399fb8c919aebf7b9fedc34f">
  <xsd:schema xmlns:xsd="http://www.w3.org/2001/XMLSchema" xmlns:xs="http://www.w3.org/2001/XMLSchema" xmlns:p="http://schemas.microsoft.com/office/2006/metadata/properties" xmlns:ns2="7395f1d8-5918-4152-b923-42bb9ac75c24" xmlns:ns3="328dc491-091e-4e2b-8257-c97a4822285c" targetNamespace="http://schemas.microsoft.com/office/2006/metadata/properties" ma:root="true" ma:fieldsID="4fe81d4cbaf8c7e84d64b1a08ec04a48" ns2:_="" ns3:_="">
    <xsd:import namespace="7395f1d8-5918-4152-b923-42bb9ac75c24"/>
    <xsd:import namespace="328dc491-091e-4e2b-8257-c97a48222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5f1d8-5918-4152-b923-42bb9ac7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dc491-091e-4e2b-8257-c97a48222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82fa13c-a21d-4018-b0d5-3f1c14f359f8}" ma:internalName="TaxCatchAll" ma:showField="CatchAllData" ma:web="328dc491-091e-4e2b-8257-c97a48222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E1DD5D-F346-499D-A1F0-727C9B02674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395f1d8-5918-4152-b923-42bb9ac75c24"/>
    <ds:schemaRef ds:uri="328dc491-091e-4e2b-8257-c97a4822285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2C30F74-CDC4-4AEE-8AE9-40062062D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79F1E1-F38A-415E-88B1-5A46DE219AD1}">
  <ds:schemaRefs>
    <ds:schemaRef ds:uri="328dc491-091e-4e2b-8257-c97a4822285c"/>
    <ds:schemaRef ds:uri="7395f1d8-5918-4152-b923-42bb9ac75c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350</Words>
  <Application>Microsoft Office PowerPoint</Application>
  <PresentationFormat>A4 Paper (210x297 mm)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Burgess</dc:creator>
  <cp:lastModifiedBy>Mrs Burgess</cp:lastModifiedBy>
  <cp:revision>4</cp:revision>
  <dcterms:created xsi:type="dcterms:W3CDTF">2021-03-12T15:42:02Z</dcterms:created>
  <dcterms:modified xsi:type="dcterms:W3CDTF">2023-10-17T12:10:23Z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0x01010020085473457E014E87EDF307BBB8B477</vt:lpwstr>
  </property>
  <property fmtid="{D5CDD505-2E9C-101B-9397-08002B2CF9AE}" pid="3" name="MediaServiceImageTags">
    <vt:lpwstr/>
  </property>
  <property fmtid="{D5CDD505-2E9C-101B-9397-08002B2CF9AE}" pid="4" name="Order">
    <vt:r8>12538700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