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9" r:id="rId5"/>
    <p:sldId id="261" r:id="rId6"/>
  </p:sldIdLst>
  <p:sldSz cx="9906000" cy="6858000" type="A4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5" autoAdjust="0"/>
    <p:restoredTop sz="96197"/>
  </p:normalViewPr>
  <p:slideViewPr>
    <p:cSldViewPr snapToGrid="0">
      <p:cViewPr varScale="1">
        <p:scale>
          <a:sx n="65" d="100"/>
          <a:sy n="65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Burgess" userId="0f767302-3399-4236-bce7-0e1b6eff52c4" providerId="ADAL" clId="{8EA0FBE6-9870-854F-AC10-E5479334EE0F}"/>
    <pc:docChg chg="undo custSel modSld">
      <pc:chgData name="Mrs Burgess" userId="0f767302-3399-4236-bce7-0e1b6eff52c4" providerId="ADAL" clId="{8EA0FBE6-9870-854F-AC10-E5479334EE0F}" dt="2023-09-27T13:52:32.841" v="736" actId="20577"/>
      <pc:docMkLst>
        <pc:docMk/>
      </pc:docMkLst>
      <pc:sldChg chg="modSp">
        <pc:chgData name="Mrs Burgess" userId="0f767302-3399-4236-bce7-0e1b6eff52c4" providerId="ADAL" clId="{8EA0FBE6-9870-854F-AC10-E5479334EE0F}" dt="2023-09-27T13:52:32.841" v="736" actId="20577"/>
        <pc:sldMkLst>
          <pc:docMk/>
          <pc:sldMk cId="2026939331" sldId="257"/>
        </pc:sldMkLst>
        <pc:spChg chg="mod">
          <ac:chgData name="Mrs Burgess" userId="0f767302-3399-4236-bce7-0e1b6eff52c4" providerId="ADAL" clId="{8EA0FBE6-9870-854F-AC10-E5479334EE0F}" dt="2023-09-27T13:27:18.901" v="122" actId="20577"/>
          <ac:spMkLst>
            <pc:docMk/>
            <pc:sldMk cId="2026939331" sldId="257"/>
            <ac:spMk id="2" creationId="{01F9065E-0D8E-4420-B83A-9398164AB231}"/>
          </ac:spMkLst>
        </pc:spChg>
        <pc:spChg chg="mod">
          <ac:chgData name="Mrs Burgess" userId="0f767302-3399-4236-bce7-0e1b6eff52c4" providerId="ADAL" clId="{8EA0FBE6-9870-854F-AC10-E5479334EE0F}" dt="2023-09-27T13:46:54.883" v="535" actId="20577"/>
          <ac:spMkLst>
            <pc:docMk/>
            <pc:sldMk cId="2026939331" sldId="257"/>
            <ac:spMk id="3" creationId="{35C105C9-E5ED-4B40-A916-143E4DD7E687}"/>
          </ac:spMkLst>
        </pc:spChg>
        <pc:spChg chg="mod">
          <ac:chgData name="Mrs Burgess" userId="0f767302-3399-4236-bce7-0e1b6eff52c4" providerId="ADAL" clId="{8EA0FBE6-9870-854F-AC10-E5479334EE0F}" dt="2023-09-27T13:52:32.841" v="736" actId="20577"/>
          <ac:spMkLst>
            <pc:docMk/>
            <pc:sldMk cId="2026939331" sldId="257"/>
            <ac:spMk id="6" creationId="{62B559DC-1A90-4596-9645-7618A0A7DB7B}"/>
          </ac:spMkLst>
        </pc:spChg>
        <pc:spChg chg="mod">
          <ac:chgData name="Mrs Burgess" userId="0f767302-3399-4236-bce7-0e1b6eff52c4" providerId="ADAL" clId="{8EA0FBE6-9870-854F-AC10-E5479334EE0F}" dt="2023-09-27T13:51:59.792" v="728" actId="20577"/>
          <ac:spMkLst>
            <pc:docMk/>
            <pc:sldMk cId="2026939331" sldId="257"/>
            <ac:spMk id="14" creationId="{75A96AEC-D3BD-2C26-E1EF-2EC0D20F9411}"/>
          </ac:spMkLst>
        </pc:spChg>
        <pc:spChg chg="mod">
          <ac:chgData name="Mrs Burgess" userId="0f767302-3399-4236-bce7-0e1b6eff52c4" providerId="ADAL" clId="{8EA0FBE6-9870-854F-AC10-E5479334EE0F}" dt="2023-09-27T13:26:37.725" v="48" actId="20577"/>
          <ac:spMkLst>
            <pc:docMk/>
            <pc:sldMk cId="2026939331" sldId="257"/>
            <ac:spMk id="15" creationId="{A8E6CAEF-BCC3-5E11-90C7-F8A1FB1E0493}"/>
          </ac:spMkLst>
        </pc:spChg>
        <pc:spChg chg="mod">
          <ac:chgData name="Mrs Burgess" userId="0f767302-3399-4236-bce7-0e1b6eff52c4" providerId="ADAL" clId="{8EA0FBE6-9870-854F-AC10-E5479334EE0F}" dt="2023-09-27T13:48:23.720" v="538" actId="1576"/>
          <ac:spMkLst>
            <pc:docMk/>
            <pc:sldMk cId="2026939331" sldId="257"/>
            <ac:spMk id="17" creationId="{69A02066-9940-50FB-9A0F-1DFD0D6353B3}"/>
          </ac:spMkLst>
        </pc:spChg>
        <pc:spChg chg="mod">
          <ac:chgData name="Mrs Burgess" userId="0f767302-3399-4236-bce7-0e1b6eff52c4" providerId="ADAL" clId="{8EA0FBE6-9870-854F-AC10-E5479334EE0F}" dt="2023-09-27T13:38:36.740" v="328" actId="20577"/>
          <ac:spMkLst>
            <pc:docMk/>
            <pc:sldMk cId="2026939331" sldId="257"/>
            <ac:spMk id="19" creationId="{42B722C3-45F0-4A96-27C1-F5C8352B3907}"/>
          </ac:spMkLst>
        </pc:spChg>
        <pc:spChg chg="mod">
          <ac:chgData name="Mrs Burgess" userId="0f767302-3399-4236-bce7-0e1b6eff52c4" providerId="ADAL" clId="{8EA0FBE6-9870-854F-AC10-E5479334EE0F}" dt="2023-09-27T13:40:38.667" v="472" actId="20577"/>
          <ac:spMkLst>
            <pc:docMk/>
            <pc:sldMk cId="2026939331" sldId="257"/>
            <ac:spMk id="21" creationId="{5E153C36-1ECD-A0D0-478E-E375383E77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6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8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4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6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6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3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0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5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0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77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8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nationalgeographic.org/resource/photosynthesis/" TargetMode="External"/><Relationship Id="rId2" Type="http://schemas.openxmlformats.org/officeDocument/2006/relationships/hyperlink" Target="https://energysavingtrust.org.uk/tips-to-keep-home-cool-this-summer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se.org.uk/leading-thinkers-and-practitioners-elected-as-rse-fellows/" TargetMode="External"/><Relationship Id="rId4" Type="http://schemas.openxmlformats.org/officeDocument/2006/relationships/hyperlink" Target="https://sdgs.un.org/goal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380231"/>
              </p:ext>
            </p:extLst>
          </p:nvPr>
        </p:nvGraphicFramePr>
        <p:xfrm>
          <a:off x="221225" y="224776"/>
          <a:ext cx="9512709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Use My World of Work select a role that interests you from the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environment category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Create a Job Profile for this job, highlighting the skills required.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 one of the articles below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2"/>
                        </a:rPr>
                        <a:t>https://energysavingtrust.org.uk/tips-to-keep-home-cool-this-summer/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https://education.nationalgeographic.org/resource/photosynthesis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/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Summarise in your own words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 </a:t>
                      </a:r>
                      <a:r>
                        <a:rPr kumimoji="0" lang="en-US" sz="1400" b="0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TikTok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style video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about either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fertilisers or environmental sampling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Include at least 4 facts.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Remember upload to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!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Build a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pit fall trap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and hide it in your garden or near your home.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your observations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 a format of your choice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and share via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Sustainable Scotland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unit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Talk to your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someone at home about the 3 ways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heat is transferred.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in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3 facts that you shared and one question your grown up asked.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7243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563C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4"/>
                        </a:rPr>
                        <a:t>https://sdgs.un.org/goals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Which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sustainable development goal(s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) link most closely to this topic? 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Record in 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ne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ote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number of the goal, write 2 sentences to explain how this goal is linked to your learning.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​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RSE works to inspire and engage.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5"/>
                        </a:rPr>
                        <a:t>https://rse.org.uk/leading-thinkers-and-practitioners-elected-as-rse-fellows/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chose a member of the RSE and create a profile include where they work, their most important discoveries and at least 2 other facts.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Select some similar items, create a branched or paired statement </a:t>
                      </a:r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key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to help separate them. Consider the questions you will use.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8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80693"/>
              </p:ext>
            </p:extLst>
          </p:nvPr>
        </p:nvGraphicFramePr>
        <p:xfrm>
          <a:off x="221225" y="224776"/>
          <a:ext cx="9512709" cy="6503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903">
                  <a:extLst>
                    <a:ext uri="{9D8B030D-6E8A-4147-A177-3AD203B41FA5}">
                      <a16:colId xmlns:a16="http://schemas.microsoft.com/office/drawing/2014/main" val="2174051006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1386860274"/>
                    </a:ext>
                  </a:extLst>
                </a:gridCol>
                <a:gridCol w="3170903">
                  <a:extLst>
                    <a:ext uri="{9D8B030D-6E8A-4147-A177-3AD203B41FA5}">
                      <a16:colId xmlns:a16="http://schemas.microsoft.com/office/drawing/2014/main" val="3864820759"/>
                    </a:ext>
                  </a:extLst>
                </a:gridCol>
              </a:tblGrid>
              <a:tr h="1924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Careers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Reading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Create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26276"/>
                  </a:ext>
                </a:extLst>
              </a:tr>
              <a:tr h="2653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Experiment at Home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Pick &amp; Mix Home Tasks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Chose at least two of these tasks to be completed at home.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Upload your responses to the OneNote 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page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for this unit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Share your learning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090542"/>
                  </a:ext>
                </a:extLst>
              </a:tr>
              <a:tr h="192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UNSDG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Problem Solving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</a:rPr>
                        <a:t>Date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9512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B4E365D-2C61-4515-B580-FEBCC2FA337A}"/>
              </a:ext>
            </a:extLst>
          </p:cNvPr>
          <p:cNvSpPr/>
          <p:nvPr/>
        </p:nvSpPr>
        <p:spPr>
          <a:xfrm>
            <a:off x="157676" y="129746"/>
            <a:ext cx="9635253" cy="6598508"/>
          </a:xfrm>
          <a:prstGeom prst="rect">
            <a:avLst/>
          </a:prstGeom>
          <a:noFill/>
          <a:ln w="5715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0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85473457E014E87EDF307BBB8B477" ma:contentTypeVersion="17" ma:contentTypeDescription="Create a new document." ma:contentTypeScope="" ma:versionID="9eafa67c399fb8c919aebf7b9fedc34f">
  <xsd:schema xmlns:xsd="http://www.w3.org/2001/XMLSchema" xmlns:xs="http://www.w3.org/2001/XMLSchema" xmlns:p="http://schemas.microsoft.com/office/2006/metadata/properties" xmlns:ns2="7395f1d8-5918-4152-b923-42bb9ac75c24" xmlns:ns3="328dc491-091e-4e2b-8257-c97a4822285c" targetNamespace="http://schemas.microsoft.com/office/2006/metadata/properties" ma:root="true" ma:fieldsID="4fe81d4cbaf8c7e84d64b1a08ec04a48" ns2:_="" ns3:_="">
    <xsd:import namespace="7395f1d8-5918-4152-b923-42bb9ac75c24"/>
    <xsd:import namespace="328dc491-091e-4e2b-8257-c97a48222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5f1d8-5918-4152-b923-42bb9ac75c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dc491-091e-4e2b-8257-c97a48222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82fa13c-a21d-4018-b0d5-3f1c14f359f8}" ma:internalName="TaxCatchAll" ma:showField="CatchAllData" ma:web="328dc491-091e-4e2b-8257-c97a48222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95f1d8-5918-4152-b923-42bb9ac75c24">
      <Terms xmlns="http://schemas.microsoft.com/office/infopath/2007/PartnerControls"/>
    </lcf76f155ced4ddcb4097134ff3c332f>
    <TaxCatchAll xmlns="328dc491-091e-4e2b-8257-c97a4822285c" xsi:nil="true"/>
    <SharedWithUsers xmlns="328dc491-091e-4e2b-8257-c97a4822285c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2C30F74-CDC4-4AEE-8AE9-40062062DD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D04F55-75BA-4254-BDB8-F784FEF92F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5f1d8-5918-4152-b923-42bb9ac75c24"/>
    <ds:schemaRef ds:uri="328dc491-091e-4e2b-8257-c97a48222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E1DD5D-F346-499D-A1F0-727C9B02674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395f1d8-5918-4152-b923-42bb9ac75c24"/>
    <ds:schemaRef ds:uri="328dc491-091e-4e2b-8257-c97a4822285c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1829</TotalTime>
  <Words>349</Words>
  <Application>Microsoft Office PowerPoint</Application>
  <PresentationFormat>A4 Paper (210x297 mm)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Luisa Burgess</dc:creator>
  <cp:lastModifiedBy>Mrs Burgess</cp:lastModifiedBy>
  <cp:revision>855</cp:revision>
  <dcterms:created xsi:type="dcterms:W3CDTF">2021-03-12T15:42:02Z</dcterms:created>
  <dcterms:modified xsi:type="dcterms:W3CDTF">2023-10-17T15:36:46Z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0x01010020085473457E014E87EDF307BBB8B477</vt:lpwstr>
  </property>
  <property fmtid="{D5CDD505-2E9C-101B-9397-08002B2CF9AE}" pid="3" name="MediaServiceImageTags">
    <vt:lpwstr/>
  </property>
  <property fmtid="{D5CDD505-2E9C-101B-9397-08002B2CF9AE}" pid="4" name="Order">
    <vt:r8>12538900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