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9" r:id="rId5"/>
    <p:sldId id="260" r:id="rId6"/>
  </p:sldIdLst>
  <p:sldSz cx="9906000" cy="6858000" type="A4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5" autoAdjust="0"/>
    <p:restoredTop sz="96197"/>
  </p:normalViewPr>
  <p:slideViewPr>
    <p:cSldViewPr snapToGrid="0">
      <p:cViewPr varScale="1">
        <p:scale>
          <a:sx n="65" d="100"/>
          <a:sy n="6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6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8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4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6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6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3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3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0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5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0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7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8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ang/handson/acid_cabbage.shtml" TargetMode="External"/><Relationship Id="rId2" Type="http://schemas.openxmlformats.org/officeDocument/2006/relationships/hyperlink" Target="https://www.bbc.co.uk/news/science-environment-56837908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cottishairquality.scot/latest/site-info/WLC1" TargetMode="External"/><Relationship Id="rId4" Type="http://schemas.openxmlformats.org/officeDocument/2006/relationships/hyperlink" Target="https://sdgs.un.org/goal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87177"/>
              </p:ext>
            </p:extLst>
          </p:nvPr>
        </p:nvGraphicFramePr>
        <p:xfrm>
          <a:off x="221225" y="224776"/>
          <a:ext cx="9512709" cy="6469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903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7810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Use My World of Work to research the role of an environmental scientist or geologist.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Create a Job Profile or advert for this job, highlighting the skills required.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r>
                        <a:rPr lang="en-GB" sz="14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Read one current article from</a:t>
                      </a:r>
                    </a:p>
                    <a:p>
                      <a:r>
                        <a:rPr lang="en-GB" sz="14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2"/>
                        </a:rPr>
                        <a:t>https://www.bbc.co.uk/news/science-environment-56837908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or </a:t>
                      </a:r>
                    </a:p>
                    <a:p>
                      <a:r>
                        <a:rPr lang="en-GB" sz="14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https://www.sciencedaily.com/news/earth_climate/climate/</a:t>
                      </a:r>
                    </a:p>
                    <a:p>
                      <a:r>
                        <a:rPr lang="en-GB" sz="1400" b="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Record the URL summarise in your own words.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Create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 </a:t>
                      </a:r>
                      <a:r>
                        <a:rPr lang="en-US" sz="1400" b="0" u="sng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TikTok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style video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about either how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metals are extracted from ores or the biodiversity in your local area.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Include at least 4 facts.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Remember upload to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!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2446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Making Indicators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Repeat the classroom experiment at home.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/>
                        </a:rPr>
                        <a:t>https://www.bbc.co.uk/bang/handson/acid_cabbage.shtml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You can use any brightly coloured fruit or veg as the indicator. 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your observations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 a format of your choice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and share via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Living on Another Planet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Upload your responses to the OneNote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page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for this unit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Renewable and non-renewable Energy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Talk to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someone at home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about what you have learned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about renewable energy sources or fossil fuel use.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in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 facts that you shared and one question your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person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asked.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1967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</a:p>
                    <a:p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4"/>
                        </a:rPr>
                        <a:t>https://sdgs.un.org/goals</a:t>
                      </a:r>
                      <a:endParaRPr lang="en-GB" sz="1400" b="1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GB" sz="1400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Which sustainable development goal(s) link most closely to this topic? 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Record in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endParaRPr lang="en-GB" sz="1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The number of the goal, write 2 sentences to explain how this goal is linked to your learning.</a:t>
                      </a:r>
                      <a:endParaRPr lang="en-GB" sz="1400" dirty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Visit the Air Quality Scotland web site and find the pollution data for Linlithgow High Street, Compare this data with another location of your choice, write a few sentences to describe why the data is different. 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5"/>
                        </a:rPr>
                        <a:t>https://www.scottishairquality.scot/latest/site-info/WLC1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Record readings from your electricity meter everyday for a week, Calculate how many units of energy your family have used each day. Record this information in a table and collect graph paper to draw a graph. Write a sentence to describe your findings.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B4E365D-2C61-4515-B580-FEBCC2FA337A}"/>
              </a:ext>
            </a:extLst>
          </p:cNvPr>
          <p:cNvSpPr/>
          <p:nvPr/>
        </p:nvSpPr>
        <p:spPr>
          <a:xfrm>
            <a:off x="157676" y="129746"/>
            <a:ext cx="9635253" cy="6598508"/>
          </a:xfrm>
          <a:prstGeom prst="rect">
            <a:avLst/>
          </a:prstGeom>
          <a:noFill/>
          <a:ln w="5715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10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209864"/>
              </p:ext>
            </p:extLst>
          </p:nvPr>
        </p:nvGraphicFramePr>
        <p:xfrm>
          <a:off x="221225" y="224776"/>
          <a:ext cx="9512709" cy="638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903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967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2446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Upload your responses to the OneNote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page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for this unit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1967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B4E365D-2C61-4515-B580-FEBCC2FA337A}"/>
              </a:ext>
            </a:extLst>
          </p:cNvPr>
          <p:cNvSpPr/>
          <p:nvPr/>
        </p:nvSpPr>
        <p:spPr>
          <a:xfrm>
            <a:off x="157676" y="129746"/>
            <a:ext cx="9635253" cy="6598508"/>
          </a:xfrm>
          <a:prstGeom prst="rect">
            <a:avLst/>
          </a:prstGeom>
          <a:noFill/>
          <a:ln w="5715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69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95f1d8-5918-4152-b923-42bb9ac75c24">
      <Terms xmlns="http://schemas.microsoft.com/office/infopath/2007/PartnerControls"/>
    </lcf76f155ced4ddcb4097134ff3c332f>
    <TaxCatchAll xmlns="328dc491-091e-4e2b-8257-c97a4822285c" xsi:nil="true"/>
    <SharedWithUsers xmlns="328dc491-091e-4e2b-8257-c97a4822285c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085473457E014E87EDF307BBB8B477" ma:contentTypeVersion="17" ma:contentTypeDescription="Create a new document." ma:contentTypeScope="" ma:versionID="9eafa67c399fb8c919aebf7b9fedc34f">
  <xsd:schema xmlns:xsd="http://www.w3.org/2001/XMLSchema" xmlns:xs="http://www.w3.org/2001/XMLSchema" xmlns:p="http://schemas.microsoft.com/office/2006/metadata/properties" xmlns:ns2="7395f1d8-5918-4152-b923-42bb9ac75c24" xmlns:ns3="328dc491-091e-4e2b-8257-c97a4822285c" targetNamespace="http://schemas.microsoft.com/office/2006/metadata/properties" ma:root="true" ma:fieldsID="4fe81d4cbaf8c7e84d64b1a08ec04a48" ns2:_="" ns3:_="">
    <xsd:import namespace="7395f1d8-5918-4152-b923-42bb9ac75c24"/>
    <xsd:import namespace="328dc491-091e-4e2b-8257-c97a48222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5f1d8-5918-4152-b923-42bb9ac75c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dc491-091e-4e2b-8257-c97a48222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82fa13c-a21d-4018-b0d5-3f1c14f359f8}" ma:internalName="TaxCatchAll" ma:showField="CatchAllData" ma:web="328dc491-091e-4e2b-8257-c97a48222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E1DD5D-F346-499D-A1F0-727C9B02674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395f1d8-5918-4152-b923-42bb9ac75c24"/>
    <ds:schemaRef ds:uri="328dc491-091e-4e2b-8257-c97a4822285c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2C30F74-CDC4-4AEE-8AE9-40062062DD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243993-559A-444D-B014-00183F5802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5f1d8-5918-4152-b923-42bb9ac75c24"/>
    <ds:schemaRef ds:uri="328dc491-091e-4e2b-8257-c97a48222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1787</TotalTime>
  <Words>398</Words>
  <Application>Microsoft Office PowerPoint</Application>
  <PresentationFormat>A4 Paper (210x297 mm)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Luisa Burgess</dc:creator>
  <cp:lastModifiedBy>Mrs Burgess</cp:lastModifiedBy>
  <cp:revision>852</cp:revision>
  <dcterms:created xsi:type="dcterms:W3CDTF">2021-03-12T15:42:02Z</dcterms:created>
  <dcterms:modified xsi:type="dcterms:W3CDTF">2023-11-07T12:40:58Z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0x01010020085473457E014E87EDF307BBB8B477</vt:lpwstr>
  </property>
  <property fmtid="{D5CDD505-2E9C-101B-9397-08002B2CF9AE}" pid="3" name="MediaServiceImageTags">
    <vt:lpwstr/>
  </property>
  <property fmtid="{D5CDD505-2E9C-101B-9397-08002B2CF9AE}" pid="4" name="Order">
    <vt:r8>12538500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