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9" r:id="rId5"/>
    <p:sldId id="260" r:id="rId6"/>
  </p:sldIdLst>
  <p:sldSz cx="9906000" cy="6858000" type="A4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5" autoAdjust="0"/>
    <p:restoredTop sz="96197"/>
  </p:normalViewPr>
  <p:slideViewPr>
    <p:cSldViewPr snapToGrid="0">
      <p:cViewPr varScale="1">
        <p:scale>
          <a:sx n="65" d="100"/>
          <a:sy n="65" d="100"/>
        </p:scale>
        <p:origin x="11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162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588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64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96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060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53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636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606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851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00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775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28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programmes/p021syjk" TargetMode="External"/><Relationship Id="rId2" Type="http://schemas.openxmlformats.org/officeDocument/2006/relationships/hyperlink" Target="https://www.bbc.co.uk/news/uk-scotland-north-east-orkney-shetland-6382200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dgs.un.org/goals" TargetMode="External"/><Relationship Id="rId5" Type="http://schemas.openxmlformats.org/officeDocument/2006/relationships/hyperlink" Target="https://www.instructables.com/DIY-Battery-Galvanic-cell/" TargetMode="External"/><Relationship Id="rId4" Type="http://schemas.openxmlformats.org/officeDocument/2006/relationships/hyperlink" Target="https://youtu.be/VCKsiQXLlAc?si=QwyFkfJ2fmQv_6t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488334"/>
              </p:ext>
            </p:extLst>
          </p:nvPr>
        </p:nvGraphicFramePr>
        <p:xfrm>
          <a:off x="0" y="121920"/>
          <a:ext cx="9906000" cy="673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174051006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1386860274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3864820759"/>
                    </a:ext>
                  </a:extLst>
                </a:gridCol>
              </a:tblGrid>
              <a:tr h="1724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Careers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Use My World of Work to research the role of an 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electrical engineer 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or 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research chemist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Create a Job Profile or advert for this job, highlighting the skills required.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Reading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Read article below 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2"/>
                        </a:rPr>
                        <a:t>https://www.bbc.co.uk/news/uk-scotland-north-east-orkney-shetland-63822007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Or listen to 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3"/>
                        </a:rPr>
                        <a:t>https://www.bbc.co.uk/programmes/p021syjk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Summarise in your own words.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Create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Create 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 </a:t>
                      </a:r>
                      <a:r>
                        <a:rPr kumimoji="0" lang="en-US" sz="1400" b="0" i="0" u="sng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TikTok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style video 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about either 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the 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periodic table or electrical circuits.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Include at least 4 facts.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Remember upload to 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ne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ote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!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0526276"/>
                  </a:ext>
                </a:extLst>
              </a:tr>
              <a:tr h="1724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Experiment at Home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Build an electrochemical cell at home 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4"/>
                        </a:rPr>
                        <a:t>https://youtu.be/VCKsiQXLlAc?si=QwyFkfJ2fmQv_6t5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  or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5"/>
                        </a:rPr>
                        <a:t>https://www.instructables.com/DIY-Battery-Galvanic-cell/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Or find examples of elements and compounds in your home.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Record your observations 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in a format of your choice 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and share via 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ne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ote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.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Can a lemon power a light bulb?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Pick &amp; Mix Home Tasks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Chose at least two of these tasks to be completed at home. 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Upload your responses to the OneNote 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page 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for this unit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Share your learning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Talk to your grown ups, discuss 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current and voltage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 how are they different? How are they connected?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Record in 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ne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ote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 facts that you shared and one question your grown up asked.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090542"/>
                  </a:ext>
                </a:extLst>
              </a:tr>
              <a:tr h="1724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UNSDG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63C1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6"/>
                        </a:rPr>
                        <a:t>https://sdgs.un.org/goals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​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Which sustainable development goal(s) link most closely to this topic? 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​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​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Record in 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ne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ote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​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The number of the goal, write 2 sentences to explain how this goal is linked to your learning.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​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Research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Dimitri Mendeleev, John Newlands, Luigi Galvani and Alessandro Volta were influential scientists.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Create a profile for one of these scientists include when they lived, where they worked, their most important discoveries and at least 2 other facts.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Problem Solving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Look for devices in your home powered by 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batteries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. Note the name of the device and the size/voltage of the battery.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Record this information in a table. Write a sentence to describe your findings. 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951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654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1225" y="224776"/>
          <a:ext cx="9512709" cy="6382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0903">
                  <a:extLst>
                    <a:ext uri="{9D8B030D-6E8A-4147-A177-3AD203B41FA5}">
                      <a16:colId xmlns:a16="http://schemas.microsoft.com/office/drawing/2014/main" val="2174051006"/>
                    </a:ext>
                  </a:extLst>
                </a:gridCol>
                <a:gridCol w="3170903">
                  <a:extLst>
                    <a:ext uri="{9D8B030D-6E8A-4147-A177-3AD203B41FA5}">
                      <a16:colId xmlns:a16="http://schemas.microsoft.com/office/drawing/2014/main" val="1386860274"/>
                    </a:ext>
                  </a:extLst>
                </a:gridCol>
                <a:gridCol w="3170903">
                  <a:extLst>
                    <a:ext uri="{9D8B030D-6E8A-4147-A177-3AD203B41FA5}">
                      <a16:colId xmlns:a16="http://schemas.microsoft.com/office/drawing/2014/main" val="3864820759"/>
                    </a:ext>
                  </a:extLst>
                </a:gridCol>
              </a:tblGrid>
              <a:tr h="19679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Careers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Date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Reading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Create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Date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0526276"/>
                  </a:ext>
                </a:extLst>
              </a:tr>
              <a:tr h="2446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Experiment at Home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Date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Pick &amp; Mix Home Tasks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Chose at least two of these tasks to be completed at home. 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Upload your responses to the OneNote 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page 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for this unit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Share your learning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Date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090542"/>
                  </a:ext>
                </a:extLst>
              </a:tr>
              <a:tr h="19679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UNSDG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Research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Problem Solving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</a:rPr>
                        <a:t>Date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endParaRPr lang="en-GB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95129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B4E365D-2C61-4515-B580-FEBCC2FA337A}"/>
              </a:ext>
            </a:extLst>
          </p:cNvPr>
          <p:cNvSpPr/>
          <p:nvPr/>
        </p:nvSpPr>
        <p:spPr>
          <a:xfrm>
            <a:off x="157676" y="129746"/>
            <a:ext cx="9635253" cy="6598508"/>
          </a:xfrm>
          <a:prstGeom prst="rect">
            <a:avLst/>
          </a:prstGeom>
          <a:noFill/>
          <a:ln w="57150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462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395f1d8-5918-4152-b923-42bb9ac75c24">
      <Terms xmlns="http://schemas.microsoft.com/office/infopath/2007/PartnerControls"/>
    </lcf76f155ced4ddcb4097134ff3c332f>
    <TaxCatchAll xmlns="328dc491-091e-4e2b-8257-c97a4822285c" xsi:nil="true"/>
    <SharedWithUsers xmlns="328dc491-091e-4e2b-8257-c97a4822285c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085473457E014E87EDF307BBB8B477" ma:contentTypeVersion="17" ma:contentTypeDescription="Create a new document." ma:contentTypeScope="" ma:versionID="9eafa67c399fb8c919aebf7b9fedc34f">
  <xsd:schema xmlns:xsd="http://www.w3.org/2001/XMLSchema" xmlns:xs="http://www.w3.org/2001/XMLSchema" xmlns:p="http://schemas.microsoft.com/office/2006/metadata/properties" xmlns:ns2="7395f1d8-5918-4152-b923-42bb9ac75c24" xmlns:ns3="328dc491-091e-4e2b-8257-c97a4822285c" targetNamespace="http://schemas.microsoft.com/office/2006/metadata/properties" ma:root="true" ma:fieldsID="4fe81d4cbaf8c7e84d64b1a08ec04a48" ns2:_="" ns3:_="">
    <xsd:import namespace="7395f1d8-5918-4152-b923-42bb9ac75c24"/>
    <xsd:import namespace="328dc491-091e-4e2b-8257-c97a482228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5f1d8-5918-4152-b923-42bb9ac75c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8dc491-091e-4e2b-8257-c97a4822285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82fa13c-a21d-4018-b0d5-3f1c14f359f8}" ma:internalName="TaxCatchAll" ma:showField="CatchAllData" ma:web="328dc491-091e-4e2b-8257-c97a482228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E1DD5D-F346-499D-A1F0-727C9B02674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7395f1d8-5918-4152-b923-42bb9ac75c24"/>
    <ds:schemaRef ds:uri="328dc491-091e-4e2b-8257-c97a4822285c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2C30F74-CDC4-4AEE-8AE9-40062062DD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46F425-CC74-4612-8F68-FFAEE3CBC5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95f1d8-5918-4152-b923-42bb9ac75c24"/>
    <ds:schemaRef ds:uri="328dc491-091e-4e2b-8257-c97a482228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1807</TotalTime>
  <Words>391</Words>
  <Application>Microsoft Office PowerPoint</Application>
  <PresentationFormat>A4 Paper (210x297 mm)</PresentationFormat>
  <Paragraphs>58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Luisa Burgess</dc:creator>
  <cp:lastModifiedBy>Mrs Burgess</cp:lastModifiedBy>
  <cp:revision>856</cp:revision>
  <dcterms:created xsi:type="dcterms:W3CDTF">2021-03-12T15:42:02Z</dcterms:created>
  <dcterms:modified xsi:type="dcterms:W3CDTF">2023-11-07T10:53:12Z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0x01010020085473457E014E87EDF307BBB8B477</vt:lpwstr>
  </property>
  <property fmtid="{D5CDD505-2E9C-101B-9397-08002B2CF9AE}" pid="3" name="MediaServiceImageTags">
    <vt:lpwstr/>
  </property>
  <property fmtid="{D5CDD505-2E9C-101B-9397-08002B2CF9AE}" pid="4" name="Order">
    <vt:r8>12538800</vt:r8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</Properties>
</file>