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2F5C02-D35F-12D3-3792-140A74A81B46}" v="23" dt="2023-08-23T14:53:05.2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395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239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585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00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895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955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41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261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50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650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810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C5D22-2EE6-4A81-A414-D422D3114CFE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32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536" y="0"/>
            <a:ext cx="1555465" cy="1887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5135" y="249546"/>
            <a:ext cx="4267200" cy="135147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S2</a:t>
            </a:r>
            <a:r>
              <a:rPr lang="en-US" sz="28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 Family Learning Task Term 2</a:t>
            </a:r>
            <a:r>
              <a:rPr lang="en-US" sz="2800" b="1" kern="1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b="1" kern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 Training Project</a:t>
            </a:r>
            <a:r>
              <a:rPr lang="en-US" sz="28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 </a:t>
            </a:r>
          </a:p>
        </p:txBody>
      </p:sp>
      <p:pic>
        <p:nvPicPr>
          <p:cNvPr id="3" name="Picture 2" descr="A person and person working out&#10;&#10;Description automatically generated">
            <a:extLst>
              <a:ext uri="{FF2B5EF4-FFF2-40B4-BE49-F238E27FC236}">
                <a16:creationId xmlns:a16="http://schemas.microsoft.com/office/drawing/2014/main" id="{CAE95456-F237-53D4-6D55-2DEB8930BB0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957" r="42207"/>
          <a:stretch/>
        </p:blipFill>
        <p:spPr>
          <a:xfrm>
            <a:off x="3" y="1"/>
            <a:ext cx="4055132" cy="6858001"/>
          </a:xfrm>
          <a:custGeom>
            <a:avLst/>
            <a:gdLst/>
            <a:ahLst/>
            <a:cxnLst/>
            <a:rect l="l" t="t" r="r" b="b"/>
            <a:pathLst>
              <a:path w="3695699" h="6858001">
                <a:moveTo>
                  <a:pt x="0" y="0"/>
                </a:moveTo>
                <a:lnTo>
                  <a:pt x="3435129" y="0"/>
                </a:lnTo>
                <a:lnTo>
                  <a:pt x="3430599" y="17349"/>
                </a:lnTo>
                <a:cubicBezTo>
                  <a:pt x="3437542" y="19835"/>
                  <a:pt x="3423757" y="30822"/>
                  <a:pt x="3427683" y="38871"/>
                </a:cubicBezTo>
                <a:cubicBezTo>
                  <a:pt x="3431230" y="44698"/>
                  <a:pt x="3427877" y="49388"/>
                  <a:pt x="3427096" y="55116"/>
                </a:cubicBezTo>
                <a:cubicBezTo>
                  <a:pt x="3429620" y="62945"/>
                  <a:pt x="3421946" y="87211"/>
                  <a:pt x="3417356" y="93331"/>
                </a:cubicBezTo>
                <a:cubicBezTo>
                  <a:pt x="3401974" y="107607"/>
                  <a:pt x="3409629" y="143436"/>
                  <a:pt x="3397765" y="155370"/>
                </a:cubicBezTo>
                <a:cubicBezTo>
                  <a:pt x="3395800" y="159886"/>
                  <a:pt x="3394789" y="164378"/>
                  <a:pt x="3394373" y="168831"/>
                </a:cubicBezTo>
                <a:lnTo>
                  <a:pt x="3394553" y="181402"/>
                </a:lnTo>
                <a:lnTo>
                  <a:pt x="3397293" y="185192"/>
                </a:lnTo>
                <a:lnTo>
                  <a:pt x="3395923" y="192756"/>
                </a:lnTo>
                <a:cubicBezTo>
                  <a:pt x="3396018" y="193497"/>
                  <a:pt x="3396112" y="194237"/>
                  <a:pt x="3396207" y="194978"/>
                </a:cubicBezTo>
                <a:cubicBezTo>
                  <a:pt x="3396531" y="199154"/>
                  <a:pt x="3396856" y="203330"/>
                  <a:pt x="3397180" y="207506"/>
                </a:cubicBezTo>
                <a:cubicBezTo>
                  <a:pt x="3382438" y="200939"/>
                  <a:pt x="3394549" y="241317"/>
                  <a:pt x="3383191" y="229051"/>
                </a:cubicBezTo>
                <a:cubicBezTo>
                  <a:pt x="3382519" y="234401"/>
                  <a:pt x="3381383" y="237332"/>
                  <a:pt x="3380194" y="239137"/>
                </a:cubicBezTo>
                <a:lnTo>
                  <a:pt x="3349267" y="310262"/>
                </a:lnTo>
                <a:lnTo>
                  <a:pt x="3344455" y="381704"/>
                </a:lnTo>
                <a:cubicBezTo>
                  <a:pt x="3343420" y="464598"/>
                  <a:pt x="3338482" y="511985"/>
                  <a:pt x="3327551" y="571873"/>
                </a:cubicBezTo>
                <a:cubicBezTo>
                  <a:pt x="3316620" y="631761"/>
                  <a:pt x="3309762" y="702429"/>
                  <a:pt x="3278869" y="741030"/>
                </a:cubicBezTo>
                <a:lnTo>
                  <a:pt x="3239259" y="957888"/>
                </a:lnTo>
                <a:cubicBezTo>
                  <a:pt x="3267597" y="1021376"/>
                  <a:pt x="3235647" y="1004478"/>
                  <a:pt x="3243890" y="1047869"/>
                </a:cubicBezTo>
                <a:cubicBezTo>
                  <a:pt x="3245988" y="1077107"/>
                  <a:pt x="3228006" y="1101189"/>
                  <a:pt x="3221700" y="1118244"/>
                </a:cubicBezTo>
                <a:cubicBezTo>
                  <a:pt x="3220198" y="1120922"/>
                  <a:pt x="3213346" y="1188569"/>
                  <a:pt x="3211078" y="1190394"/>
                </a:cubicBezTo>
                <a:cubicBezTo>
                  <a:pt x="3204899" y="1218939"/>
                  <a:pt x="3210276" y="1253036"/>
                  <a:pt x="3199704" y="1304585"/>
                </a:cubicBezTo>
                <a:cubicBezTo>
                  <a:pt x="3199438" y="1346246"/>
                  <a:pt x="3168623" y="1413431"/>
                  <a:pt x="3167741" y="1449444"/>
                </a:cubicBezTo>
                <a:cubicBezTo>
                  <a:pt x="3180911" y="1471132"/>
                  <a:pt x="3193362" y="1499173"/>
                  <a:pt x="3194410" y="1520667"/>
                </a:cubicBezTo>
                <a:cubicBezTo>
                  <a:pt x="3181228" y="1513763"/>
                  <a:pt x="3199978" y="1547097"/>
                  <a:pt x="3184473" y="1547038"/>
                </a:cubicBezTo>
                <a:cubicBezTo>
                  <a:pt x="3185153" y="1550949"/>
                  <a:pt x="3186303" y="1554741"/>
                  <a:pt x="3187573" y="1558550"/>
                </a:cubicBezTo>
                <a:lnTo>
                  <a:pt x="3188231" y="1560544"/>
                </a:lnTo>
                <a:lnTo>
                  <a:pt x="3188195" y="1568317"/>
                </a:lnTo>
                <a:lnTo>
                  <a:pt x="3191518" y="1570772"/>
                </a:lnTo>
                <a:lnTo>
                  <a:pt x="3193853" y="1582659"/>
                </a:lnTo>
                <a:cubicBezTo>
                  <a:pt x="3194213" y="1587070"/>
                  <a:pt x="3193997" y="1591769"/>
                  <a:pt x="3192857" y="1596890"/>
                </a:cubicBezTo>
                <a:cubicBezTo>
                  <a:pt x="3185716" y="1609144"/>
                  <a:pt x="3191593" y="1629575"/>
                  <a:pt x="3189686" y="1647479"/>
                </a:cubicBezTo>
                <a:lnTo>
                  <a:pt x="3187125" y="1655568"/>
                </a:lnTo>
                <a:cubicBezTo>
                  <a:pt x="3187259" y="1659315"/>
                  <a:pt x="3192418" y="1733399"/>
                  <a:pt x="3192552" y="1737146"/>
                </a:cubicBezTo>
                <a:cubicBezTo>
                  <a:pt x="3236684" y="1834597"/>
                  <a:pt x="3210475" y="1851660"/>
                  <a:pt x="3219437" y="1908917"/>
                </a:cubicBezTo>
                <a:lnTo>
                  <a:pt x="3220572" y="1915235"/>
                </a:lnTo>
                <a:cubicBezTo>
                  <a:pt x="3225642" y="1919319"/>
                  <a:pt x="3228448" y="1945519"/>
                  <a:pt x="3226946" y="1954447"/>
                </a:cubicBezTo>
                <a:cubicBezTo>
                  <a:pt x="3219553" y="1979351"/>
                  <a:pt x="3239504" y="2001442"/>
                  <a:pt x="3234148" y="2021397"/>
                </a:cubicBezTo>
                <a:cubicBezTo>
                  <a:pt x="3234224" y="2026740"/>
                  <a:pt x="3235084" y="2031233"/>
                  <a:pt x="3236424" y="2035173"/>
                </a:cubicBezTo>
                <a:lnTo>
                  <a:pt x="3241339" y="2045116"/>
                </a:lnTo>
                <a:lnTo>
                  <a:pt x="3233470" y="2098623"/>
                </a:lnTo>
                <a:cubicBezTo>
                  <a:pt x="3230495" y="2129687"/>
                  <a:pt x="3232618" y="2188321"/>
                  <a:pt x="3230016" y="2240964"/>
                </a:cubicBezTo>
                <a:cubicBezTo>
                  <a:pt x="3226602" y="2283982"/>
                  <a:pt x="3232644" y="2342030"/>
                  <a:pt x="3237809" y="2379644"/>
                </a:cubicBezTo>
                <a:cubicBezTo>
                  <a:pt x="3244462" y="2409884"/>
                  <a:pt x="3221747" y="2435219"/>
                  <a:pt x="3237054" y="2459103"/>
                </a:cubicBezTo>
                <a:cubicBezTo>
                  <a:pt x="3245536" y="2488997"/>
                  <a:pt x="3251426" y="2510390"/>
                  <a:pt x="3255285" y="2538679"/>
                </a:cubicBezTo>
                <a:cubicBezTo>
                  <a:pt x="3258296" y="2574322"/>
                  <a:pt x="3245460" y="2589819"/>
                  <a:pt x="3245073" y="2622720"/>
                </a:cubicBezTo>
                <a:lnTo>
                  <a:pt x="3252960" y="2736087"/>
                </a:lnTo>
                <a:cubicBezTo>
                  <a:pt x="3245577" y="2772183"/>
                  <a:pt x="3230063" y="2856752"/>
                  <a:pt x="3218681" y="2902964"/>
                </a:cubicBezTo>
                <a:cubicBezTo>
                  <a:pt x="3212624" y="2927969"/>
                  <a:pt x="3209733" y="2973979"/>
                  <a:pt x="3203641" y="3008786"/>
                </a:cubicBezTo>
                <a:cubicBezTo>
                  <a:pt x="3197547" y="3043595"/>
                  <a:pt x="3186644" y="3093251"/>
                  <a:pt x="3182123" y="3111815"/>
                </a:cubicBezTo>
                <a:lnTo>
                  <a:pt x="3176517" y="3120169"/>
                </a:lnTo>
                <a:lnTo>
                  <a:pt x="3177035" y="3121646"/>
                </a:lnTo>
                <a:cubicBezTo>
                  <a:pt x="3177423" y="3127588"/>
                  <a:pt x="3176129" y="3130763"/>
                  <a:pt x="3174093" y="3132705"/>
                </a:cubicBezTo>
                <a:lnTo>
                  <a:pt x="3171045" y="3134220"/>
                </a:lnTo>
                <a:lnTo>
                  <a:pt x="3168274" y="3141524"/>
                </a:lnTo>
                <a:lnTo>
                  <a:pt x="3160781" y="3155149"/>
                </a:lnTo>
                <a:cubicBezTo>
                  <a:pt x="3160949" y="3156237"/>
                  <a:pt x="3161116" y="3157326"/>
                  <a:pt x="3161284" y="3158414"/>
                </a:cubicBezTo>
                <a:lnTo>
                  <a:pt x="3152950" y="3180080"/>
                </a:lnTo>
                <a:lnTo>
                  <a:pt x="3153739" y="3180719"/>
                </a:lnTo>
                <a:cubicBezTo>
                  <a:pt x="3155321" y="3182647"/>
                  <a:pt x="3156128" y="3184999"/>
                  <a:pt x="3155342" y="3188313"/>
                </a:cubicBezTo>
                <a:cubicBezTo>
                  <a:pt x="3169797" y="3188216"/>
                  <a:pt x="3159934" y="3192271"/>
                  <a:pt x="3156340" y="3202049"/>
                </a:cubicBezTo>
                <a:cubicBezTo>
                  <a:pt x="3177988" y="3204083"/>
                  <a:pt x="3159779" y="3228842"/>
                  <a:pt x="3169832" y="3237938"/>
                </a:cubicBezTo>
                <a:cubicBezTo>
                  <a:pt x="3166705" y="3245075"/>
                  <a:pt x="3163793" y="3252659"/>
                  <a:pt x="3161244" y="3260564"/>
                </a:cubicBezTo>
                <a:lnTo>
                  <a:pt x="3160005" y="3265314"/>
                </a:lnTo>
                <a:cubicBezTo>
                  <a:pt x="3160063" y="3265371"/>
                  <a:pt x="3160124" y="3265428"/>
                  <a:pt x="3160184" y="3265486"/>
                </a:cubicBezTo>
                <a:cubicBezTo>
                  <a:pt x="3160345" y="3266694"/>
                  <a:pt x="3160101" y="3268319"/>
                  <a:pt x="3159279" y="3270659"/>
                </a:cubicBezTo>
                <a:lnTo>
                  <a:pt x="3157747" y="3273971"/>
                </a:lnTo>
                <a:lnTo>
                  <a:pt x="3155343" y="3283185"/>
                </a:lnTo>
                <a:cubicBezTo>
                  <a:pt x="3155517" y="3284422"/>
                  <a:pt x="3155689" y="3285657"/>
                  <a:pt x="3155860" y="3286893"/>
                </a:cubicBezTo>
                <a:lnTo>
                  <a:pt x="3158001" y="3289146"/>
                </a:lnTo>
                <a:lnTo>
                  <a:pt x="3157508" y="3289877"/>
                </a:lnTo>
                <a:cubicBezTo>
                  <a:pt x="3151604" y="3294411"/>
                  <a:pt x="3144966" y="3293561"/>
                  <a:pt x="3159853" y="3309833"/>
                </a:cubicBezTo>
                <a:cubicBezTo>
                  <a:pt x="3149181" y="3321561"/>
                  <a:pt x="3158789" y="3329345"/>
                  <a:pt x="3157392" y="3351579"/>
                </a:cubicBezTo>
                <a:cubicBezTo>
                  <a:pt x="3148710" y="3357083"/>
                  <a:pt x="3149361" y="3365079"/>
                  <a:pt x="3152871" y="3374240"/>
                </a:cubicBezTo>
                <a:cubicBezTo>
                  <a:pt x="3148885" y="3383513"/>
                  <a:pt x="3145239" y="3392740"/>
                  <a:pt x="3142119" y="3402557"/>
                </a:cubicBezTo>
                <a:lnTo>
                  <a:pt x="3138061" y="3419585"/>
                </a:lnTo>
                <a:lnTo>
                  <a:pt x="3139796" y="3424940"/>
                </a:lnTo>
                <a:cubicBezTo>
                  <a:pt x="3142520" y="3434326"/>
                  <a:pt x="3143300" y="3443700"/>
                  <a:pt x="3137669" y="3463264"/>
                </a:cubicBezTo>
                <a:cubicBezTo>
                  <a:pt x="3147380" y="3480689"/>
                  <a:pt x="3167781" y="3490510"/>
                  <a:pt x="3168140" y="3518969"/>
                </a:cubicBezTo>
                <a:cubicBezTo>
                  <a:pt x="3159473" y="3545761"/>
                  <a:pt x="3191152" y="3574399"/>
                  <a:pt x="3179206" y="3607864"/>
                </a:cubicBezTo>
                <a:cubicBezTo>
                  <a:pt x="3176757" y="3619813"/>
                  <a:pt x="3181069" y="3654600"/>
                  <a:pt x="3189125" y="3659839"/>
                </a:cubicBezTo>
                <a:cubicBezTo>
                  <a:pt x="3191518" y="3666815"/>
                  <a:pt x="3189857" y="3675779"/>
                  <a:pt x="3198077" y="3677681"/>
                </a:cubicBezTo>
                <a:cubicBezTo>
                  <a:pt x="3208136" y="3681475"/>
                  <a:pt x="3196345" y="3709561"/>
                  <a:pt x="3207094" y="3703876"/>
                </a:cubicBezTo>
                <a:cubicBezTo>
                  <a:pt x="3199084" y="3723751"/>
                  <a:pt x="3220453" y="3734396"/>
                  <a:pt x="3227016" y="3748633"/>
                </a:cubicBezTo>
                <a:cubicBezTo>
                  <a:pt x="3218663" y="3764666"/>
                  <a:pt x="3240667" y="3778725"/>
                  <a:pt x="3246806" y="3811324"/>
                </a:cubicBezTo>
                <a:cubicBezTo>
                  <a:pt x="3237058" y="3829063"/>
                  <a:pt x="3251097" y="3833247"/>
                  <a:pt x="3239091" y="3865102"/>
                </a:cubicBezTo>
                <a:cubicBezTo>
                  <a:pt x="3240755" y="3865725"/>
                  <a:pt x="3242340" y="3866659"/>
                  <a:pt x="3243800" y="3867874"/>
                </a:cubicBezTo>
                <a:cubicBezTo>
                  <a:pt x="3252276" y="3874935"/>
                  <a:pt x="3254724" y="3889782"/>
                  <a:pt x="3249268" y="3901031"/>
                </a:cubicBezTo>
                <a:cubicBezTo>
                  <a:pt x="3234180" y="3950514"/>
                  <a:pt x="3270886" y="3938724"/>
                  <a:pt x="3271850" y="3976535"/>
                </a:cubicBezTo>
                <a:cubicBezTo>
                  <a:pt x="3275333" y="4018513"/>
                  <a:pt x="3265836" y="4033210"/>
                  <a:pt x="3253128" y="4091308"/>
                </a:cubicBezTo>
                <a:cubicBezTo>
                  <a:pt x="3262530" y="4093945"/>
                  <a:pt x="3263925" y="4100312"/>
                  <a:pt x="3261491" y="4112665"/>
                </a:cubicBezTo>
                <a:cubicBezTo>
                  <a:pt x="3263824" y="4132845"/>
                  <a:pt x="3285122" y="4124005"/>
                  <a:pt x="3275235" y="4148543"/>
                </a:cubicBezTo>
                <a:cubicBezTo>
                  <a:pt x="3282222" y="4163609"/>
                  <a:pt x="3300717" y="4191930"/>
                  <a:pt x="3303406" y="4203059"/>
                </a:cubicBezTo>
                <a:cubicBezTo>
                  <a:pt x="3307769" y="4216879"/>
                  <a:pt x="3289765" y="4198911"/>
                  <a:pt x="3291377" y="4215304"/>
                </a:cubicBezTo>
                <a:cubicBezTo>
                  <a:pt x="3295421" y="4234470"/>
                  <a:pt x="3290844" y="4240556"/>
                  <a:pt x="3303627" y="4247412"/>
                </a:cubicBezTo>
                <a:cubicBezTo>
                  <a:pt x="3300302" y="4270043"/>
                  <a:pt x="3313094" y="4269840"/>
                  <a:pt x="3323715" y="4295574"/>
                </a:cubicBezTo>
                <a:cubicBezTo>
                  <a:pt x="3318854" y="4309546"/>
                  <a:pt x="3323708" y="4317748"/>
                  <a:pt x="3331757" y="4324626"/>
                </a:cubicBezTo>
                <a:cubicBezTo>
                  <a:pt x="3334500" y="4352298"/>
                  <a:pt x="3348521" y="4373553"/>
                  <a:pt x="3357571" y="4402594"/>
                </a:cubicBezTo>
                <a:cubicBezTo>
                  <a:pt x="3395421" y="4440113"/>
                  <a:pt x="3406716" y="4492429"/>
                  <a:pt x="3416883" y="4511276"/>
                </a:cubicBezTo>
                <a:lnTo>
                  <a:pt x="3418568" y="4515669"/>
                </a:lnTo>
                <a:cubicBezTo>
                  <a:pt x="3418685" y="4519956"/>
                  <a:pt x="3418801" y="4524244"/>
                  <a:pt x="3418918" y="4528531"/>
                </a:cubicBezTo>
                <a:cubicBezTo>
                  <a:pt x="3418727" y="4530191"/>
                  <a:pt x="3418537" y="4531850"/>
                  <a:pt x="3418346" y="4533510"/>
                </a:cubicBezTo>
                <a:cubicBezTo>
                  <a:pt x="3418215" y="4536889"/>
                  <a:pt x="3418462" y="4539065"/>
                  <a:pt x="3419005" y="4540494"/>
                </a:cubicBezTo>
                <a:lnTo>
                  <a:pt x="3424268" y="4595886"/>
                </a:lnTo>
                <a:cubicBezTo>
                  <a:pt x="3429156" y="4624362"/>
                  <a:pt x="3443934" y="4682306"/>
                  <a:pt x="3448330" y="4711348"/>
                </a:cubicBezTo>
                <a:lnTo>
                  <a:pt x="3445621" y="4714874"/>
                </a:lnTo>
                <a:cubicBezTo>
                  <a:pt x="3444103" y="4718397"/>
                  <a:pt x="3443735" y="4723077"/>
                  <a:pt x="3445980" y="4730345"/>
                </a:cubicBezTo>
                <a:lnTo>
                  <a:pt x="3446976" y="4731926"/>
                </a:lnTo>
                <a:lnTo>
                  <a:pt x="3443720" y="4745408"/>
                </a:lnTo>
                <a:cubicBezTo>
                  <a:pt x="3444756" y="4771155"/>
                  <a:pt x="3455466" y="4843107"/>
                  <a:pt x="3453194" y="4886406"/>
                </a:cubicBezTo>
                <a:cubicBezTo>
                  <a:pt x="3454856" y="4906631"/>
                  <a:pt x="3481235" y="5008239"/>
                  <a:pt x="3455210" y="5025296"/>
                </a:cubicBezTo>
                <a:cubicBezTo>
                  <a:pt x="3442202" y="5116320"/>
                  <a:pt x="3464654" y="5119078"/>
                  <a:pt x="3462841" y="5211091"/>
                </a:cubicBezTo>
                <a:cubicBezTo>
                  <a:pt x="3469390" y="5269669"/>
                  <a:pt x="3462794" y="5327391"/>
                  <a:pt x="3469385" y="5356669"/>
                </a:cubicBezTo>
                <a:cubicBezTo>
                  <a:pt x="3471479" y="5361935"/>
                  <a:pt x="3474277" y="5366825"/>
                  <a:pt x="3477268" y="5371683"/>
                </a:cubicBezTo>
                <a:lnTo>
                  <a:pt x="3478824" y="5374232"/>
                </a:lnTo>
                <a:lnTo>
                  <a:pt x="3486664" y="5427532"/>
                </a:lnTo>
                <a:lnTo>
                  <a:pt x="3499845" y="5523238"/>
                </a:lnTo>
                <a:cubicBezTo>
                  <a:pt x="3496480" y="5535759"/>
                  <a:pt x="3498126" y="5574631"/>
                  <a:pt x="3505782" y="5582050"/>
                </a:cubicBezTo>
                <a:cubicBezTo>
                  <a:pt x="3507640" y="5590169"/>
                  <a:pt x="3505294" y="5599602"/>
                  <a:pt x="3513368" y="5603412"/>
                </a:cubicBezTo>
                <a:cubicBezTo>
                  <a:pt x="3518549" y="5620896"/>
                  <a:pt x="3530454" y="5660930"/>
                  <a:pt x="3536869" y="5686953"/>
                </a:cubicBezTo>
                <a:cubicBezTo>
                  <a:pt x="3527290" y="5702684"/>
                  <a:pt x="3548216" y="5722678"/>
                  <a:pt x="3551859" y="5759548"/>
                </a:cubicBezTo>
                <a:cubicBezTo>
                  <a:pt x="3540751" y="5776843"/>
                  <a:pt x="3554471" y="5784377"/>
                  <a:pt x="3540024" y="5816599"/>
                </a:cubicBezTo>
                <a:cubicBezTo>
                  <a:pt x="3541640" y="5817630"/>
                  <a:pt x="3543154" y="5818984"/>
                  <a:pt x="3544521" y="5820619"/>
                </a:cubicBezTo>
                <a:cubicBezTo>
                  <a:pt x="3552455" y="5830118"/>
                  <a:pt x="3553767" y="5846834"/>
                  <a:pt x="3547449" y="5857956"/>
                </a:cubicBezTo>
                <a:cubicBezTo>
                  <a:pt x="3528571" y="5908761"/>
                  <a:pt x="3532186" y="5952107"/>
                  <a:pt x="3530253" y="5993572"/>
                </a:cubicBezTo>
                <a:cubicBezTo>
                  <a:pt x="3530522" y="6040113"/>
                  <a:pt x="3553891" y="6005695"/>
                  <a:pt x="3536734" y="6066404"/>
                </a:cubicBezTo>
                <a:cubicBezTo>
                  <a:pt x="3545935" y="6071268"/>
                  <a:pt x="3546842" y="6078512"/>
                  <a:pt x="3543461" y="6091477"/>
                </a:cubicBezTo>
                <a:cubicBezTo>
                  <a:pt x="3549602" y="6107585"/>
                  <a:pt x="3568275" y="6137061"/>
                  <a:pt x="3573577" y="6163051"/>
                </a:cubicBezTo>
                <a:cubicBezTo>
                  <a:pt x="3577046" y="6182032"/>
                  <a:pt x="3572259" y="6223892"/>
                  <a:pt x="3575275" y="6247420"/>
                </a:cubicBezTo>
                <a:cubicBezTo>
                  <a:pt x="3570217" y="6271412"/>
                  <a:pt x="3583023" y="6273898"/>
                  <a:pt x="3591673" y="6304222"/>
                </a:cubicBezTo>
                <a:cubicBezTo>
                  <a:pt x="3585743" y="6318440"/>
                  <a:pt x="3589967" y="6328418"/>
                  <a:pt x="3597489" y="6337624"/>
                </a:cubicBezTo>
                <a:cubicBezTo>
                  <a:pt x="3598113" y="6368401"/>
                  <a:pt x="3610504" y="6394558"/>
                  <a:pt x="3617330" y="6428161"/>
                </a:cubicBezTo>
                <a:cubicBezTo>
                  <a:pt x="3612404" y="6466489"/>
                  <a:pt x="3633001" y="6482393"/>
                  <a:pt x="3640218" y="6518318"/>
                </a:cubicBezTo>
                <a:cubicBezTo>
                  <a:pt x="3625420" y="6557419"/>
                  <a:pt x="3668862" y="6537820"/>
                  <a:pt x="3670788" y="6568733"/>
                </a:cubicBezTo>
                <a:cubicBezTo>
                  <a:pt x="3659124" y="6621466"/>
                  <a:pt x="3685482" y="6565072"/>
                  <a:pt x="3687763" y="6643164"/>
                </a:cubicBezTo>
                <a:cubicBezTo>
                  <a:pt x="3685396" y="6647995"/>
                  <a:pt x="3689317" y="6656838"/>
                  <a:pt x="3693097" y="6655183"/>
                </a:cubicBezTo>
                <a:cubicBezTo>
                  <a:pt x="3693444" y="6672318"/>
                  <a:pt x="3690193" y="6715787"/>
                  <a:pt x="3689847" y="6745974"/>
                </a:cubicBezTo>
                <a:cubicBezTo>
                  <a:pt x="3689583" y="6773144"/>
                  <a:pt x="3690048" y="6817635"/>
                  <a:pt x="3691023" y="6836306"/>
                </a:cubicBezTo>
                <a:lnTo>
                  <a:pt x="3695699" y="6858001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25155" y="1601018"/>
            <a:ext cx="7226022" cy="4115419"/>
          </a:xfr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Elite athletes make for positive role models as they promote physical activity, demonstrate a good work ethic and motivation to succeed. 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Learning Task: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Design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 a fitness plan for a member of your household. Lead 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by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example and complete the plan alongside them. </a:t>
            </a:r>
          </a:p>
          <a:p>
            <a:pPr marL="342900" indent="-342900">
              <a:buFontTx/>
              <a:buChar char="-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Consider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the approaches you will use. </a:t>
            </a:r>
            <a:endParaRPr lang="en-US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Consider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ways to motivate / inspire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them.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Consider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 their current levels of fitness to pitch your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session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to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them at the correct intensity. </a:t>
            </a:r>
            <a:endParaRPr lang="en-US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Consider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 the range of fitness training you have completed in 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S1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/ S2 or have prior knowledge 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 </a:t>
            </a: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work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a format of your choice: handwritten/typed on A4 piece of paper, a power point to showcase the fitness plan you have created for your client.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114300"/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69930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0112de0-0672-412f-b2cf-e263509aaca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6A213DC5A86C4D946771C08B0DEED9" ma:contentTypeVersion="16" ma:contentTypeDescription="Create a new document." ma:contentTypeScope="" ma:versionID="60a9619ffdcb96817c8d370d76b17e3f">
  <xsd:schema xmlns:xsd="http://www.w3.org/2001/XMLSchema" xmlns:xs="http://www.w3.org/2001/XMLSchema" xmlns:p="http://schemas.microsoft.com/office/2006/metadata/properties" xmlns:ns3="b6957287-2672-461a-bf9e-48e71c27b4ec" xmlns:ns4="c0112de0-0672-412f-b2cf-e263509aaca4" targetNamespace="http://schemas.microsoft.com/office/2006/metadata/properties" ma:root="true" ma:fieldsID="b1bbe39fb173ee3663573cba15b4cbf7" ns3:_="" ns4:_="">
    <xsd:import namespace="b6957287-2672-461a-bf9e-48e71c27b4ec"/>
    <xsd:import namespace="c0112de0-0672-412f-b2cf-e263509aaca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  <xsd:element ref="ns4:MediaLengthInSecond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957287-2672-461a-bf9e-48e71c27b4e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112de0-0672-412f-b2cf-e263509aac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773587-9D24-45DF-9A51-3FEDCED9AFB9}">
  <ds:schemaRefs>
    <ds:schemaRef ds:uri="http://purl.org/dc/elements/1.1/"/>
    <ds:schemaRef ds:uri="http://schemas.microsoft.com/office/2006/metadata/properties"/>
    <ds:schemaRef ds:uri="b6957287-2672-461a-bf9e-48e71c27b4ec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c0112de0-0672-412f-b2cf-e263509aaca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919E4A8-DABD-4055-9683-8D52585CF8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95298FC-2B8D-4726-98E5-00A49BBCDC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957287-2672-461a-bf9e-48e71c27b4ec"/>
    <ds:schemaRef ds:uri="c0112de0-0672-412f-b2cf-e263509aac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160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S2 PE Family Learning Task Term 2 Personal Training Project </vt:lpstr>
    </vt:vector>
  </TitlesOfParts>
  <Company>West Lothian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Storrie</dc:creator>
  <cp:lastModifiedBy>Grant Abbot</cp:lastModifiedBy>
  <cp:revision>37</cp:revision>
  <dcterms:created xsi:type="dcterms:W3CDTF">2023-08-15T09:16:30Z</dcterms:created>
  <dcterms:modified xsi:type="dcterms:W3CDTF">2023-10-24T06:24:30Z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0x010100506A213DC5A86C4D946771C08B0DEED9</vt:lpwstr>
  </property>
</Properties>
</file>