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2F5C02-D35F-12D3-3792-140A74A81B46}" v="23" dt="2023-08-23T14:53:05.2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395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239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585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00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895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955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41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261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50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650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5D22-2EE6-4A81-A414-D422D3114CFE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810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C5D22-2EE6-4A81-A414-D422D3114CFE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D1D1E-67A4-4EC0-B485-30619C7E7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32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7" y="457200"/>
            <a:ext cx="8591595" cy="1600200"/>
          </a:xfrm>
        </p:spPr>
        <p:txBody>
          <a:bodyPr/>
          <a:lstStyle/>
          <a:p>
            <a:r>
              <a:rPr lang="en-GB" b="1" dirty="0" smtClean="0">
                <a:latin typeface="Arial Black"/>
              </a:rPr>
              <a:t>S1 </a:t>
            </a:r>
            <a:r>
              <a:rPr lang="en-GB" b="1" dirty="0">
                <a:latin typeface="Arial Black"/>
              </a:rPr>
              <a:t>PE Family Learning Task Term </a:t>
            </a:r>
            <a:r>
              <a:rPr lang="en-GB" b="1" dirty="0" smtClean="0">
                <a:latin typeface="Arial Black"/>
              </a:rPr>
              <a:t>2</a:t>
            </a:r>
            <a:r>
              <a:rPr lang="en-GB" b="1" dirty="0">
                <a:latin typeface="Arial Black" panose="020B0A04020102020204" pitchFamily="34" charset="0"/>
              </a:rPr>
              <a:t/>
            </a:r>
            <a:br>
              <a:rPr lang="en-GB" b="1" dirty="0">
                <a:latin typeface="Arial Black" panose="020B0A04020102020204" pitchFamily="34" charset="0"/>
              </a:rPr>
            </a:br>
            <a:r>
              <a:rPr lang="en-GB" b="1" dirty="0">
                <a:latin typeface="Arial Black"/>
              </a:rPr>
              <a:t>Athlete Research Project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7952520" cy="460465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Elite athletes make for positive role models as they promote physical activity, demonstrate a good work ethic and motivation to succeed. </a:t>
            </a: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Family Learning Task: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Select and research an athlete or sports team that you and your parent/carer look up to as a sporting role model(s). Research and produce a factsheet including the following information for guidance: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Your athlete’s name and age/ when the team/club was founded;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Some details on their early life and history;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Details of their sporting career/ historical sporting moments;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Main highlights/achievements in their career so far;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What the future holds for your chosen role model/ team/ club;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Why they inspire you and your parent/carer.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latin typeface="Arial"/>
                <a:cs typeface="Arial"/>
              </a:rPr>
              <a:t>Present your work on a format of your choice: handwritten/typed on A4 piece of paper, a power point or record a podcast or video.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931" y="631851"/>
            <a:ext cx="2349305" cy="2851098"/>
          </a:xfrm>
        </p:spPr>
      </p:pic>
      <p:pic>
        <p:nvPicPr>
          <p:cNvPr id="2050" name="Picture 2" descr="4 Awe-Inspiring Female Role Models to Look up to and Learn From | The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7224" y="3482949"/>
            <a:ext cx="3094718" cy="2578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2" descr="https://euc-powerpoint.officeapps.live.com/pods/GetClipboardImage.ashx?Id=518c23d7-51cb-458d-8a63-2f2af36a0637&amp;DC=GEU5&amp;pkey=dda9f19e-8263-4d2e-8a4d-01b0ac1b9f5d&amp;wdwaccluster=GEU5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4" descr="https://euc-powerpoint.officeapps.live.com/pods/GetClipboardImage.ashx?Id=96007f35-89df-4f4b-be2b-f784ef054420&amp;DC=GEU5&amp;pkey=7225e923-469a-4569-a301-f2007e89e58d&amp;wdwaccluster=GEU5"/>
          <p:cNvSpPr>
            <a:spLocks noChangeAspect="1" noChangeArrowheads="1"/>
          </p:cNvSpPr>
          <p:nvPr/>
        </p:nvSpPr>
        <p:spPr bwMode="auto">
          <a:xfrm>
            <a:off x="36512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465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6A213DC5A86C4D946771C08B0DEED9" ma:contentTypeVersion="16" ma:contentTypeDescription="Create a new document." ma:contentTypeScope="" ma:versionID="60a9619ffdcb96817c8d370d76b17e3f">
  <xsd:schema xmlns:xsd="http://www.w3.org/2001/XMLSchema" xmlns:xs="http://www.w3.org/2001/XMLSchema" xmlns:p="http://schemas.microsoft.com/office/2006/metadata/properties" xmlns:ns3="b6957287-2672-461a-bf9e-48e71c27b4ec" xmlns:ns4="c0112de0-0672-412f-b2cf-e263509aaca4" targetNamespace="http://schemas.microsoft.com/office/2006/metadata/properties" ma:root="true" ma:fieldsID="b1bbe39fb173ee3663573cba15b4cbf7" ns3:_="" ns4:_="">
    <xsd:import namespace="b6957287-2672-461a-bf9e-48e71c27b4ec"/>
    <xsd:import namespace="c0112de0-0672-412f-b2cf-e263509aaca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  <xsd:element ref="ns4:MediaLengthInSecond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957287-2672-461a-bf9e-48e71c27b4e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112de0-0672-412f-b2cf-e263509aac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0112de0-0672-412f-b2cf-e263509aaca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5298FC-2B8D-4726-98E5-00A49BBCDC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957287-2672-461a-bf9e-48e71c27b4ec"/>
    <ds:schemaRef ds:uri="c0112de0-0672-412f-b2cf-e263509aac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F773587-9D24-45DF-9A51-3FEDCED9AFB9}">
  <ds:schemaRefs>
    <ds:schemaRef ds:uri="c0112de0-0672-412f-b2cf-e263509aaca4"/>
    <ds:schemaRef ds:uri="http://purl.org/dc/elements/1.1/"/>
    <ds:schemaRef ds:uri="http://schemas.microsoft.com/office/2006/metadata/properties"/>
    <ds:schemaRef ds:uri="http://schemas.microsoft.com/office/2006/documentManagement/types"/>
    <ds:schemaRef ds:uri="b6957287-2672-461a-bf9e-48e71c27b4ec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919E4A8-DABD-4055-9683-8D52585CF8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160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Wingdings</vt:lpstr>
      <vt:lpstr>Office Theme</vt:lpstr>
      <vt:lpstr>S1 PE Family Learning Task Term 2 Athlete Research Project</vt:lpstr>
    </vt:vector>
  </TitlesOfParts>
  <Company>West Lothian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Storrie</dc:creator>
  <cp:lastModifiedBy>Grant Abbot</cp:lastModifiedBy>
  <cp:revision>37</cp:revision>
  <dcterms:created xsi:type="dcterms:W3CDTF">2023-08-15T09:16:30Z</dcterms:created>
  <dcterms:modified xsi:type="dcterms:W3CDTF">2023-10-24T06:24:08Z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0x010100506A213DC5A86C4D946771C08B0DEED9</vt:lpwstr>
  </property>
</Properties>
</file>