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58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7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02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9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71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9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44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0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47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4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9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5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AEAC-682E-4BF9-8CE7-9B8FD0ACF608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642C-41B0-4F8C-996C-9348D22B3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10 Minute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199" y="169817"/>
            <a:ext cx="56148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3 Steps to Studying: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1305147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1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Revise the content:</a:t>
            </a:r>
          </a:p>
          <a:p>
            <a:endParaRPr lang="en-GB" sz="2400" dirty="0"/>
          </a:p>
          <a:p>
            <a:r>
              <a:rPr lang="en-GB" sz="2400" dirty="0" smtClean="0"/>
              <a:t>Mind Map</a:t>
            </a:r>
          </a:p>
          <a:p>
            <a:r>
              <a:rPr lang="en-GB" sz="2400" dirty="0" smtClean="0"/>
              <a:t>Flash Cards (make)</a:t>
            </a:r>
          </a:p>
          <a:p>
            <a:r>
              <a:rPr lang="en-GB" sz="2400" dirty="0" smtClean="0"/>
              <a:t>Key words</a:t>
            </a:r>
          </a:p>
          <a:p>
            <a:r>
              <a:rPr lang="en-GB" sz="2400" dirty="0" smtClean="0"/>
              <a:t>Reduce your notes</a:t>
            </a:r>
          </a:p>
          <a:p>
            <a:r>
              <a:rPr lang="en-GB" sz="2400" dirty="0" smtClean="0"/>
              <a:t>Cornell Notes</a:t>
            </a:r>
          </a:p>
          <a:p>
            <a:r>
              <a:rPr lang="en-GB" sz="2400" dirty="0" smtClean="0"/>
              <a:t>Revision Poster</a:t>
            </a:r>
          </a:p>
          <a:p>
            <a:r>
              <a:rPr lang="en-GB" sz="2400" dirty="0" smtClean="0"/>
              <a:t>Post-its</a:t>
            </a:r>
          </a:p>
          <a:p>
            <a:r>
              <a:rPr lang="en-GB" sz="2400" dirty="0" smtClean="0"/>
              <a:t>Dual coding</a:t>
            </a:r>
          </a:p>
          <a:p>
            <a:r>
              <a:rPr lang="en-GB" sz="2400" dirty="0" smtClean="0"/>
              <a:t>Revision Clock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3513" y="1294622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2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Retrieval Practice </a:t>
            </a:r>
            <a:r>
              <a:rPr lang="en-GB" sz="2400" dirty="0" smtClean="0"/>
              <a:t>(check what you have learned):</a:t>
            </a:r>
          </a:p>
          <a:p>
            <a:endParaRPr lang="en-GB" sz="2400" dirty="0"/>
          </a:p>
          <a:p>
            <a:r>
              <a:rPr lang="en-GB" sz="2400" dirty="0" smtClean="0"/>
              <a:t>Cops &amp; Robbers</a:t>
            </a:r>
          </a:p>
          <a:p>
            <a:r>
              <a:rPr lang="en-GB" sz="2400" dirty="0" smtClean="0"/>
              <a:t>Retrieval Relay</a:t>
            </a:r>
          </a:p>
          <a:p>
            <a:r>
              <a:rPr lang="en-GB" sz="2400" dirty="0" smtClean="0"/>
              <a:t>Use Flash Card questions</a:t>
            </a:r>
          </a:p>
          <a:p>
            <a:r>
              <a:rPr lang="en-GB" sz="2400" dirty="0" smtClean="0"/>
              <a:t>10 questions</a:t>
            </a:r>
          </a:p>
          <a:p>
            <a:r>
              <a:rPr lang="en-GB" sz="2400" dirty="0" smtClean="0"/>
              <a:t>If this is the question – what is the answer?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98474" y="1294621"/>
            <a:ext cx="315903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3</a:t>
            </a:r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7030A0"/>
                </a:solidFill>
              </a:rPr>
              <a:t>Past Paper Questions:</a:t>
            </a:r>
          </a:p>
          <a:p>
            <a:endParaRPr lang="en-GB" sz="2400" dirty="0"/>
          </a:p>
          <a:p>
            <a:r>
              <a:rPr lang="en-GB" sz="2400" dirty="0" smtClean="0"/>
              <a:t>Now do a question on the topic that you have studied</a:t>
            </a:r>
          </a:p>
          <a:p>
            <a:endParaRPr lang="en-GB" sz="2400" dirty="0"/>
          </a:p>
          <a:p>
            <a:r>
              <a:rPr lang="en-GB" sz="2400" dirty="0" smtClean="0"/>
              <a:t>Build in timed questions (1.75 minutes per mark)</a:t>
            </a:r>
          </a:p>
          <a:p>
            <a:endParaRPr lang="en-GB" sz="2400" dirty="0"/>
          </a:p>
          <a:p>
            <a:r>
              <a:rPr lang="en-GB" sz="2400" dirty="0" smtClean="0"/>
              <a:t>Hand in for feedback</a:t>
            </a:r>
          </a:p>
        </p:txBody>
      </p:sp>
    </p:spTree>
    <p:extLst>
      <p:ext uri="{BB962C8B-B14F-4D97-AF65-F5344CB8AC3E}">
        <p14:creationId xmlns:p14="http://schemas.microsoft.com/office/powerpoint/2010/main" val="307762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1" y="1019674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Flash Cards</a:t>
            </a:r>
            <a:endParaRPr lang="en-GB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1" y="2266876"/>
            <a:ext cx="4409049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smtClean="0"/>
              <a:t>Flash cards are a classic revision tool</a:t>
            </a:r>
          </a:p>
          <a:p>
            <a:r>
              <a:rPr lang="en-GB" dirty="0" smtClean="0"/>
              <a:t>Make your own – question on one side and answer on the other</a:t>
            </a:r>
          </a:p>
          <a:p>
            <a:r>
              <a:rPr lang="en-GB" dirty="0" smtClean="0"/>
              <a:t>Keep your cards once you make them and use them to question yourself – they promote </a:t>
            </a:r>
            <a:r>
              <a:rPr lang="en-GB" b="1" dirty="0" smtClean="0"/>
              <a:t>active recall</a:t>
            </a:r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871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Period 1: Revise the Content</a:t>
            </a:r>
            <a:endParaRPr lang="en-GB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121" y="1682455"/>
            <a:ext cx="5744576" cy="422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7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0218" y="365125"/>
            <a:ext cx="5320145" cy="3186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How is a meander formed? (1)</a:t>
            </a:r>
            <a:endParaRPr lang="en-GB" sz="5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9527" y="2990418"/>
            <a:ext cx="5320145" cy="3186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iver </a:t>
            </a:r>
            <a:r>
              <a:rPr lang="en-US" dirty="0">
                <a:solidFill>
                  <a:schemeClr val="tx1"/>
                </a:solidFill>
              </a:rPr>
              <a:t>flows downhill causing lateral </a:t>
            </a:r>
            <a:r>
              <a:rPr lang="en-US" dirty="0" smtClean="0">
                <a:solidFill>
                  <a:schemeClr val="tx1"/>
                </a:solidFill>
              </a:rPr>
              <a:t>erosion.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Doesn’t flow </a:t>
            </a:r>
            <a:r>
              <a:rPr lang="en-US" dirty="0">
                <a:solidFill>
                  <a:schemeClr val="tx1"/>
                </a:solidFill>
              </a:rPr>
              <a:t>in a straight line </a:t>
            </a:r>
            <a:r>
              <a:rPr lang="en-US" dirty="0" smtClean="0">
                <a:solidFill>
                  <a:schemeClr val="tx1"/>
                </a:solidFill>
              </a:rPr>
              <a:t>-contains </a:t>
            </a:r>
            <a:r>
              <a:rPr lang="en-US" dirty="0">
                <a:solidFill>
                  <a:schemeClr val="tx1"/>
                </a:solidFill>
              </a:rPr>
              <a:t>areas of deep water and areas of shallow </a:t>
            </a:r>
            <a:r>
              <a:rPr lang="en-US" dirty="0" smtClean="0">
                <a:solidFill>
                  <a:schemeClr val="tx1"/>
                </a:solidFill>
              </a:rPr>
              <a:t>water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Means slower </a:t>
            </a:r>
            <a:r>
              <a:rPr lang="en-US" dirty="0">
                <a:solidFill>
                  <a:schemeClr val="tx1"/>
                </a:solidFill>
              </a:rPr>
              <a:t>and faster water </a:t>
            </a:r>
            <a:r>
              <a:rPr lang="en-US" dirty="0" smtClean="0">
                <a:solidFill>
                  <a:schemeClr val="tx1"/>
                </a:solidFill>
              </a:rPr>
              <a:t>movement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>
                <a:solidFill>
                  <a:schemeClr val="tx1"/>
                </a:solidFill>
              </a:rPr>
              <a:t>causes the current to swing from side to side - meandering.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0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Your Turn!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549476"/>
            <a:ext cx="5126502" cy="483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You have a set of revision notes on processes of erosion and the formation of a meander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Start a set of flash cards on how a meander is formed – make one card for each stage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Shorten the notes &amp; add a diagram (if space!)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7121238" y="309707"/>
            <a:ext cx="3616035" cy="20084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How is a meander formed? (1)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4711" y="2170115"/>
            <a:ext cx="3616035" cy="20084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How is a meander formed? (2)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78438" y="4022725"/>
            <a:ext cx="3616035" cy="20084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How is a meander formed? (3)</a:t>
            </a:r>
            <a:endParaRPr lang="en-GB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18" y="53863"/>
            <a:ext cx="10515600" cy="1325563"/>
          </a:xfrm>
        </p:spPr>
        <p:txBody>
          <a:bodyPr/>
          <a:lstStyle/>
          <a:p>
            <a:r>
              <a:rPr lang="en-GB" b="1" dirty="0" smtClean="0"/>
              <a:t>Period 2: Retrieval Practice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8" y="109898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 smtClean="0">
                <a:latin typeface="+mj-lt"/>
              </a:rPr>
              <a:t>Retrieval Relay Race</a:t>
            </a:r>
            <a:endParaRPr lang="en-GB" sz="4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818" y="1835562"/>
            <a:ext cx="5126502" cy="483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Without your notes, write as much as you can remember about the formation of a meander in the first box (1 minute)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Now check your flash cards(1 minute)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Put your notes away and write anything you missed in box 2 (1 minute)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And repeat…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07359">
            <a:off x="6590963" y="2245986"/>
            <a:ext cx="4956025" cy="322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3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Period 3 – Exam Question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51069" y="1929645"/>
            <a:ext cx="90898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Explain the formation of a meander (4)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796663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1D96513ECF6A4A83141B1BDBB08B07" ma:contentTypeVersion="14" ma:contentTypeDescription="Create a new document." ma:contentTypeScope="" ma:versionID="46960cfa98e3b86390889b8685134bd6">
  <xsd:schema xmlns:xsd="http://www.w3.org/2001/XMLSchema" xmlns:xs="http://www.w3.org/2001/XMLSchema" xmlns:p="http://schemas.microsoft.com/office/2006/metadata/properties" xmlns:ns3="f14606ed-98e8-4152-90b6-855224a9e356" xmlns:ns4="a94527aa-c33c-4ab6-a2be-ecb429ae5fd1" targetNamespace="http://schemas.microsoft.com/office/2006/metadata/properties" ma:root="true" ma:fieldsID="895f78f70e7a49758706f5d999d8309d" ns3:_="" ns4:_="">
    <xsd:import namespace="f14606ed-98e8-4152-90b6-855224a9e356"/>
    <xsd:import namespace="a94527aa-c33c-4ab6-a2be-ecb429ae5f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606ed-98e8-4152-90b6-855224a9e3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527aa-c33c-4ab6-a2be-ecb429ae5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2AC452-D619-4E22-85F4-D40317F39E7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94527aa-c33c-4ab6-a2be-ecb429ae5fd1"/>
    <ds:schemaRef ds:uri="f14606ed-98e8-4152-90b6-855224a9e35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CA4BDE8-29B2-4D8F-BFCA-8F87BC04F3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80E8C8-8EBB-48F6-961C-FFD59C5E92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4606ed-98e8-4152-90b6-855224a9e356"/>
    <ds:schemaRef ds:uri="a94527aa-c33c-4ab6-a2be-ecb429ae5f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349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10 Minute Revision</vt:lpstr>
      <vt:lpstr>PowerPoint Presentation</vt:lpstr>
      <vt:lpstr>Flash Cards</vt:lpstr>
      <vt:lpstr>PowerPoint Presentation</vt:lpstr>
      <vt:lpstr>Your Turn!</vt:lpstr>
      <vt:lpstr>Period 2: Retrieval Practice</vt:lpstr>
      <vt:lpstr>Period 3 – Exam Question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Minute Revision</dc:title>
  <dc:creator>J Kerr</dc:creator>
  <cp:lastModifiedBy>J Kerr</cp:lastModifiedBy>
  <cp:revision>9</cp:revision>
  <dcterms:created xsi:type="dcterms:W3CDTF">2022-02-19T17:18:05Z</dcterms:created>
  <dcterms:modified xsi:type="dcterms:W3CDTF">2022-03-01T10:05:24Z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0x010100851D96513ECF6A4A83141B1BDBB08B07</vt:lpwstr>
  </property>
</Properties>
</file>