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5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97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02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79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717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97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44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505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472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946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799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654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48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10 Minute Revision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Week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54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199" y="169817"/>
            <a:ext cx="561485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/>
              <a:t>3 Steps to Studying: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199" y="1305147"/>
            <a:ext cx="3159034" cy="489364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Step 1</a:t>
            </a:r>
          </a:p>
          <a:p>
            <a:endParaRPr lang="en-GB" sz="2400" dirty="0"/>
          </a:p>
          <a:p>
            <a:r>
              <a:rPr lang="en-GB" sz="2400" b="1" u="sng" dirty="0" smtClean="0">
                <a:solidFill>
                  <a:srgbClr val="7030A0"/>
                </a:solidFill>
              </a:rPr>
              <a:t>Revise the content:</a:t>
            </a:r>
          </a:p>
          <a:p>
            <a:endParaRPr lang="en-GB" sz="2400" dirty="0"/>
          </a:p>
          <a:p>
            <a:r>
              <a:rPr lang="en-GB" sz="2400" dirty="0" smtClean="0"/>
              <a:t>Mind Map</a:t>
            </a:r>
          </a:p>
          <a:p>
            <a:r>
              <a:rPr lang="en-GB" sz="2400" dirty="0" smtClean="0"/>
              <a:t>Flash Cards (make)</a:t>
            </a:r>
          </a:p>
          <a:p>
            <a:r>
              <a:rPr lang="en-GB" sz="2400" dirty="0" smtClean="0"/>
              <a:t>Key words</a:t>
            </a:r>
          </a:p>
          <a:p>
            <a:r>
              <a:rPr lang="en-GB" sz="2400" dirty="0" smtClean="0"/>
              <a:t>Reduce your notes</a:t>
            </a:r>
          </a:p>
          <a:p>
            <a:r>
              <a:rPr lang="en-GB" sz="2400" dirty="0" smtClean="0"/>
              <a:t>Cornell Notes</a:t>
            </a:r>
          </a:p>
          <a:p>
            <a:r>
              <a:rPr lang="en-GB" sz="2400" dirty="0" smtClean="0"/>
              <a:t>Revision Poster</a:t>
            </a:r>
          </a:p>
          <a:p>
            <a:r>
              <a:rPr lang="en-GB" sz="2400" dirty="0" smtClean="0"/>
              <a:t>Post-its</a:t>
            </a:r>
          </a:p>
          <a:p>
            <a:r>
              <a:rPr lang="en-GB" sz="2400" dirty="0" smtClean="0"/>
              <a:t>Dual coding</a:t>
            </a:r>
          </a:p>
          <a:p>
            <a:r>
              <a:rPr lang="en-GB" sz="2400" dirty="0" smtClean="0"/>
              <a:t>Revision Clock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13513" y="1294622"/>
            <a:ext cx="3159034" cy="489364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Step 2</a:t>
            </a:r>
          </a:p>
          <a:p>
            <a:endParaRPr lang="en-GB" sz="2400" dirty="0"/>
          </a:p>
          <a:p>
            <a:r>
              <a:rPr lang="en-GB" sz="2400" b="1" u="sng" dirty="0" smtClean="0">
                <a:solidFill>
                  <a:srgbClr val="7030A0"/>
                </a:solidFill>
              </a:rPr>
              <a:t>Retrieval Practice </a:t>
            </a:r>
            <a:r>
              <a:rPr lang="en-GB" sz="2400" dirty="0" smtClean="0"/>
              <a:t>(check what you have learned):</a:t>
            </a:r>
          </a:p>
          <a:p>
            <a:endParaRPr lang="en-GB" sz="2400" dirty="0"/>
          </a:p>
          <a:p>
            <a:r>
              <a:rPr lang="en-GB" sz="2400" dirty="0" smtClean="0"/>
              <a:t>Cops &amp; Robbers</a:t>
            </a:r>
          </a:p>
          <a:p>
            <a:r>
              <a:rPr lang="en-GB" sz="2400" dirty="0" smtClean="0"/>
              <a:t>Retrieval Relay</a:t>
            </a:r>
          </a:p>
          <a:p>
            <a:r>
              <a:rPr lang="en-GB" sz="2400" dirty="0" smtClean="0"/>
              <a:t>Use Flash Card questions</a:t>
            </a:r>
          </a:p>
          <a:p>
            <a:r>
              <a:rPr lang="en-GB" sz="2400" dirty="0" smtClean="0"/>
              <a:t>10 questions</a:t>
            </a:r>
          </a:p>
          <a:p>
            <a:r>
              <a:rPr lang="en-GB" sz="2400" dirty="0" smtClean="0"/>
              <a:t>If this is the question – what is the answer?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98474" y="1294621"/>
            <a:ext cx="3159034" cy="489364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Step 3</a:t>
            </a:r>
          </a:p>
          <a:p>
            <a:endParaRPr lang="en-GB" sz="2400" dirty="0"/>
          </a:p>
          <a:p>
            <a:r>
              <a:rPr lang="en-GB" sz="2400" b="1" u="sng" dirty="0" smtClean="0">
                <a:solidFill>
                  <a:srgbClr val="7030A0"/>
                </a:solidFill>
              </a:rPr>
              <a:t>Past Paper Questions:</a:t>
            </a:r>
          </a:p>
          <a:p>
            <a:endParaRPr lang="en-GB" sz="2400" dirty="0"/>
          </a:p>
          <a:p>
            <a:r>
              <a:rPr lang="en-GB" sz="2400" dirty="0" smtClean="0"/>
              <a:t>Now do a question on the topic that you have studied</a:t>
            </a:r>
          </a:p>
          <a:p>
            <a:endParaRPr lang="en-GB" sz="2400" dirty="0"/>
          </a:p>
          <a:p>
            <a:r>
              <a:rPr lang="en-GB" sz="2400" dirty="0" smtClean="0"/>
              <a:t>Build in timed </a:t>
            </a:r>
            <a:r>
              <a:rPr lang="en-GB" sz="2400" dirty="0" smtClean="0"/>
              <a:t>questions</a:t>
            </a:r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0206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1" y="1019674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u="sng" dirty="0" smtClean="0"/>
              <a:t>Cornell Notes</a:t>
            </a:r>
            <a:endParaRPr lang="en-GB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321" y="2266876"/>
            <a:ext cx="4409049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dirty="0"/>
              <a:t>Cornell Notes are a way of taking notes. </a:t>
            </a:r>
            <a:endParaRPr lang="en-GB" dirty="0" smtClean="0"/>
          </a:p>
          <a:p>
            <a:r>
              <a:rPr lang="en-GB" dirty="0" smtClean="0"/>
              <a:t>We </a:t>
            </a:r>
            <a:r>
              <a:rPr lang="en-GB" dirty="0"/>
              <a:t>are going to use them as a revision </a:t>
            </a:r>
            <a:r>
              <a:rPr lang="en-GB" dirty="0" smtClean="0"/>
              <a:t>technique.</a:t>
            </a:r>
          </a:p>
          <a:p>
            <a:r>
              <a:rPr lang="en-GB" dirty="0" smtClean="0"/>
              <a:t>They </a:t>
            </a:r>
            <a:r>
              <a:rPr lang="en-GB" dirty="0"/>
              <a:t>are an efficient and easy way of organising your class notes, and might be useful for people who find mind maps confusing!</a:t>
            </a:r>
          </a:p>
        </p:txBody>
      </p:sp>
      <p:pic>
        <p:nvPicPr>
          <p:cNvPr id="1026" name="Picture 2" descr="Cornell Note Taking — The Best Way To Take Notes Explained | by GoodNotes |  GoodNotes Bl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5622" y="548640"/>
            <a:ext cx="4179531" cy="5767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28711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/>
              <a:t>Period 1: Revise the Content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14177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ornell Note Taking — The Best Way To Take Notes Explained | by GoodNotes |  GoodNotes Bl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8128" y="322922"/>
            <a:ext cx="4276374" cy="5901397"/>
          </a:xfrm>
          <a:prstGeom prst="rect">
            <a:avLst/>
          </a:prstGeom>
          <a:noFill/>
          <a:ln w="222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129932" y="590843"/>
            <a:ext cx="2658794" cy="22467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 title of this part of the unit (e.g. Areas of low population density)</a:t>
            </a:r>
            <a:endParaRPr lang="en-GB" sz="28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893170" y="1139484"/>
            <a:ext cx="1941341" cy="196947"/>
          </a:xfrm>
          <a:prstGeom prst="straightConnector1">
            <a:avLst/>
          </a:prstGeom>
          <a:ln w="825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893169" y="3710037"/>
            <a:ext cx="1941341" cy="196947"/>
          </a:xfrm>
          <a:prstGeom prst="straightConnector1">
            <a:avLst/>
          </a:prstGeom>
          <a:ln w="825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129932" y="3556782"/>
            <a:ext cx="2658794" cy="22467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Your main notes:</a:t>
            </a:r>
          </a:p>
          <a:p>
            <a:r>
              <a:rPr lang="en-GB" sz="2800" dirty="0" smtClean="0"/>
              <a:t>Bullet point, shorten, key words, diagrams and pictures</a:t>
            </a:r>
            <a:endParaRPr lang="en-GB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942698" y="1448972"/>
            <a:ext cx="1446233" cy="560364"/>
          </a:xfrm>
          <a:prstGeom prst="straightConnector1">
            <a:avLst/>
          </a:prstGeom>
          <a:ln w="825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3904" y="213046"/>
            <a:ext cx="2658794" cy="39703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Key words and questions go here.</a:t>
            </a:r>
          </a:p>
          <a:p>
            <a:endParaRPr lang="en-GB" sz="2800" dirty="0"/>
          </a:p>
          <a:p>
            <a:r>
              <a:rPr lang="en-GB" sz="2800" dirty="0" smtClean="0"/>
              <a:t>You could put a question that you might be asked in the exam.</a:t>
            </a:r>
            <a:endParaRPr lang="en-GB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348112" y="5803551"/>
            <a:ext cx="1533377" cy="0"/>
          </a:xfrm>
          <a:prstGeom prst="straightConnector1">
            <a:avLst/>
          </a:prstGeom>
          <a:ln w="825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83904" y="4454770"/>
            <a:ext cx="2658794" cy="22467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This part comes later (24 hours) – hide the top part, can you summarise it?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9740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4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4382" y="-82721"/>
            <a:ext cx="5319834" cy="6940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91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Your Turn!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701342">
            <a:off x="7535082" y="338137"/>
            <a:ext cx="3114675" cy="27051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420126">
            <a:off x="7741372" y="2878047"/>
            <a:ext cx="2714625" cy="3629025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838200" y="1549476"/>
            <a:ext cx="5126502" cy="48320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You have a set of revision notes on high and low pressure weather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Create a Cornell Note for characteristics and reasons for them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Spend 10-15 minutes on this (make a different Cornell note for each sub-topic)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334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Period 2: Retrieval Practice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789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b="1" dirty="0" smtClean="0">
                <a:latin typeface="+mj-lt"/>
              </a:rPr>
              <a:t>Cops &amp; Robbers</a:t>
            </a:r>
            <a:endParaRPr lang="en-GB" sz="4000" b="1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76172">
            <a:off x="6832065" y="2047569"/>
            <a:ext cx="4910917" cy="39074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1549476"/>
            <a:ext cx="5126502" cy="48320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Without your notes, write as much as you can remember about the characteristics of high and low pressure weather systems in the ‘Cops’ column </a:t>
            </a:r>
            <a:r>
              <a:rPr lang="en-GB" sz="2800" dirty="0" smtClean="0"/>
              <a:t>(5 </a:t>
            </a:r>
            <a:r>
              <a:rPr lang="en-GB" sz="2800" dirty="0" smtClean="0"/>
              <a:t>minutes)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Now check your notes – write anything you missed in the ‘Robbers’ column </a:t>
            </a:r>
            <a:r>
              <a:rPr lang="en-GB" sz="2800" dirty="0" smtClean="0"/>
              <a:t>(5 </a:t>
            </a:r>
            <a:r>
              <a:rPr lang="en-GB" sz="2800" dirty="0" smtClean="0"/>
              <a:t>minutes</a:t>
            </a:r>
            <a:r>
              <a:rPr lang="en-GB" sz="2800" dirty="0" smtClean="0"/>
              <a:t>).  This is what you need to spend more time learning!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9953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Period 3 – Exam Question</a:t>
            </a:r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311" y="1285875"/>
            <a:ext cx="4410075" cy="5572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3251" y="1690688"/>
            <a:ext cx="6710465" cy="2058352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66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1D96513ECF6A4A83141B1BDBB08B07" ma:contentTypeVersion="14" ma:contentTypeDescription="Create a new document." ma:contentTypeScope="" ma:versionID="46960cfa98e3b86390889b8685134bd6">
  <xsd:schema xmlns:xsd="http://www.w3.org/2001/XMLSchema" xmlns:xs="http://www.w3.org/2001/XMLSchema" xmlns:p="http://schemas.microsoft.com/office/2006/metadata/properties" xmlns:ns3="f14606ed-98e8-4152-90b6-855224a9e356" xmlns:ns4="a94527aa-c33c-4ab6-a2be-ecb429ae5fd1" targetNamespace="http://schemas.microsoft.com/office/2006/metadata/properties" ma:root="true" ma:fieldsID="895f78f70e7a49758706f5d999d8309d" ns3:_="" ns4:_="">
    <xsd:import namespace="f14606ed-98e8-4152-90b6-855224a9e356"/>
    <xsd:import namespace="a94527aa-c33c-4ab6-a2be-ecb429ae5fd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4606ed-98e8-4152-90b6-855224a9e3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4527aa-c33c-4ab6-a2be-ecb429ae5fd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A4BDE8-29B2-4D8F-BFCA-8F87BC04F3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2AC452-D619-4E22-85F4-D40317F39E7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94527aa-c33c-4ab6-a2be-ecb429ae5fd1"/>
    <ds:schemaRef ds:uri="http://purl.org/dc/elements/1.1/"/>
    <ds:schemaRef ds:uri="http://schemas.microsoft.com/office/2006/metadata/properties"/>
    <ds:schemaRef ds:uri="f14606ed-98e8-4152-90b6-855224a9e35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234FCE7-6B49-453D-AD85-D120E4B6EF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4606ed-98e8-4152-90b6-855224a9e356"/>
    <ds:schemaRef ds:uri="a94527aa-c33c-4ab6-a2be-ecb429ae5f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331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10 Minute Revision</vt:lpstr>
      <vt:lpstr>PowerPoint Presentation</vt:lpstr>
      <vt:lpstr>Cornell Notes</vt:lpstr>
      <vt:lpstr>PowerPoint Presentation</vt:lpstr>
      <vt:lpstr>PowerPoint Presentation</vt:lpstr>
      <vt:lpstr>Your Turn!</vt:lpstr>
      <vt:lpstr>Period 2: Retrieval Practice</vt:lpstr>
      <vt:lpstr>Period 3 – Exam Question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Minute Revision</dc:title>
  <dc:creator>J Kerr</dc:creator>
  <cp:lastModifiedBy>J Kerr</cp:lastModifiedBy>
  <cp:revision>8</cp:revision>
  <dcterms:created xsi:type="dcterms:W3CDTF">2022-02-19T17:18:05Z</dcterms:created>
  <dcterms:modified xsi:type="dcterms:W3CDTF">2022-03-01T10:03:40Z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0x010100851D96513ECF6A4A83141B1BDBB08B07</vt:lpwstr>
  </property>
</Properties>
</file>