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48" r:id="rId2"/>
  </p:sldMasterIdLst>
  <p:sldIdLst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F1EB77-307D-C0F4-A6A1-6AD6395AECDC}" v="134" dt="2022-02-16T09:29:58.8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42BC11-90CF-49FF-8D61-E8A8AAFE1BB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EFAF7DB-220E-474B-A306-B18848A2E64E}">
      <dgm:prSet phldrT="[Text]"/>
      <dgm:spPr/>
      <dgm:t>
        <a:bodyPr/>
        <a:lstStyle/>
        <a:p>
          <a:endParaRPr lang="en-US"/>
        </a:p>
      </dgm:t>
    </dgm:pt>
    <dgm:pt modelId="{ADEA5C60-BA03-45CE-8AE4-87E8350E817F}" type="parTrans" cxnId="{E88E6FD0-5EE8-42CE-8AC4-D71962510EE7}">
      <dgm:prSet/>
      <dgm:spPr/>
      <dgm:t>
        <a:bodyPr/>
        <a:lstStyle/>
        <a:p>
          <a:endParaRPr lang="en-US"/>
        </a:p>
      </dgm:t>
    </dgm:pt>
    <dgm:pt modelId="{8655DB40-16AB-41AF-B7B9-C009642A6E8E}" type="sibTrans" cxnId="{E88E6FD0-5EE8-42CE-8AC4-D71962510EE7}">
      <dgm:prSet/>
      <dgm:spPr/>
      <dgm:t>
        <a:bodyPr/>
        <a:lstStyle/>
        <a:p>
          <a:endParaRPr lang="en-US"/>
        </a:p>
      </dgm:t>
    </dgm:pt>
    <dgm:pt modelId="{9CA7C66F-6CF9-4093-95BD-C861D9811AA0}">
      <dgm:prSet phldrT="[Text]"/>
      <dgm:spPr/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asic Block List" title="SmartArt"/>
        </a:ext>
      </dgm:extLst>
    </dgm:pt>
    <dgm:pt modelId="{5C383048-3A83-419C-82E9-AA46D2B4FFD3}" type="parTrans" cxnId="{1A254136-9EEE-43D0-BC71-1289B085104A}">
      <dgm:prSet/>
      <dgm:spPr/>
      <dgm:t>
        <a:bodyPr/>
        <a:lstStyle/>
        <a:p>
          <a:endParaRPr lang="en-US"/>
        </a:p>
      </dgm:t>
    </dgm:pt>
    <dgm:pt modelId="{9AC506A7-F034-46F5-B26F-46FD22856FB4}" type="sibTrans" cxnId="{1A254136-9EEE-43D0-BC71-1289B085104A}">
      <dgm:prSet/>
      <dgm:spPr/>
      <dgm:t>
        <a:bodyPr/>
        <a:lstStyle/>
        <a:p>
          <a:endParaRPr lang="en-US"/>
        </a:p>
      </dgm:t>
    </dgm:pt>
    <dgm:pt modelId="{8AEC6483-23EF-4414-8E2A-6A005181899E}">
      <dgm:prSet phldrT="[Text]"/>
      <dgm:spPr>
        <a:solidFill>
          <a:srgbClr val="7030A0"/>
        </a:solidFill>
      </dgm:spPr>
      <dgm:t>
        <a:bodyPr/>
        <a:lstStyle/>
        <a:p>
          <a:endParaRPr lang="en-US"/>
        </a:p>
      </dgm:t>
    </dgm:pt>
    <dgm:pt modelId="{526DBE94-00A7-461E-AF61-51DFFA468BD0}" type="parTrans" cxnId="{976405B9-79B8-494E-A105-801AB128A327}">
      <dgm:prSet/>
      <dgm:spPr/>
      <dgm:t>
        <a:bodyPr/>
        <a:lstStyle/>
        <a:p>
          <a:endParaRPr lang="en-US"/>
        </a:p>
      </dgm:t>
    </dgm:pt>
    <dgm:pt modelId="{C81D2561-AE20-4589-919A-5479573342B0}" type="sibTrans" cxnId="{976405B9-79B8-494E-A105-801AB128A327}">
      <dgm:prSet/>
      <dgm:spPr/>
      <dgm:t>
        <a:bodyPr/>
        <a:lstStyle/>
        <a:p>
          <a:endParaRPr lang="en-US"/>
        </a:p>
      </dgm:t>
    </dgm:pt>
    <dgm:pt modelId="{056BF56F-CC43-4DDD-9D89-CA94DE101ECC}">
      <dgm:prSet phldrT="[Text]"/>
      <dgm:spPr/>
      <dgm:t>
        <a:bodyPr/>
        <a:lstStyle/>
        <a:p>
          <a:endParaRPr lang="en-US"/>
        </a:p>
      </dgm:t>
    </dgm:pt>
    <dgm:pt modelId="{001921C4-E4A3-488C-B466-13D798BB2038}" type="parTrans" cxnId="{778F2B2A-B50E-4B4B-8031-BBB0BAF3076A}">
      <dgm:prSet/>
      <dgm:spPr/>
      <dgm:t>
        <a:bodyPr/>
        <a:lstStyle/>
        <a:p>
          <a:endParaRPr lang="en-US"/>
        </a:p>
      </dgm:t>
    </dgm:pt>
    <dgm:pt modelId="{B28DA56B-359A-427D-B40B-7C9A5E29DAD4}" type="sibTrans" cxnId="{778F2B2A-B50E-4B4B-8031-BBB0BAF3076A}">
      <dgm:prSet/>
      <dgm:spPr/>
      <dgm:t>
        <a:bodyPr/>
        <a:lstStyle/>
        <a:p>
          <a:endParaRPr lang="en-US"/>
        </a:p>
      </dgm:t>
    </dgm:pt>
    <dgm:pt modelId="{204779DA-9EFD-416C-AA17-3047285492E6}">
      <dgm:prSet phldrT="[Text]"/>
      <dgm:spPr/>
      <dgm:t>
        <a:bodyPr/>
        <a:lstStyle/>
        <a:p>
          <a:endParaRPr lang="en-US"/>
        </a:p>
      </dgm:t>
    </dgm:pt>
    <dgm:pt modelId="{10182E5A-267A-4FF5-8BE4-365E5F0F59FD}" type="parTrans" cxnId="{4B45AE37-5E95-4459-A22C-A76A562E440A}">
      <dgm:prSet/>
      <dgm:spPr/>
      <dgm:t>
        <a:bodyPr/>
        <a:lstStyle/>
        <a:p>
          <a:endParaRPr lang="en-US"/>
        </a:p>
      </dgm:t>
    </dgm:pt>
    <dgm:pt modelId="{89F8EF12-ABE9-4852-AA60-32F3BE4FD92C}" type="sibTrans" cxnId="{4B45AE37-5E95-4459-A22C-A76A562E440A}">
      <dgm:prSet/>
      <dgm:spPr/>
      <dgm:t>
        <a:bodyPr/>
        <a:lstStyle/>
        <a:p>
          <a:endParaRPr lang="en-US"/>
        </a:p>
      </dgm:t>
    </dgm:pt>
    <dgm:pt modelId="{FBE57202-63C6-4AC6-8A48-2F7EEDE18422}">
      <dgm:prSet phldrT="[Text]"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22E9EA7B-06A1-4DB0-8C13-4FDDC38F5300}" type="parTrans" cxnId="{89F86E09-7B46-4DCB-A438-8B1FC1DB0A71}">
      <dgm:prSet/>
      <dgm:spPr/>
      <dgm:t>
        <a:bodyPr/>
        <a:lstStyle/>
        <a:p>
          <a:endParaRPr lang="en-US"/>
        </a:p>
      </dgm:t>
    </dgm:pt>
    <dgm:pt modelId="{29B1D402-63E0-4277-B9B1-DE1AE207061C}" type="sibTrans" cxnId="{89F86E09-7B46-4DCB-A438-8B1FC1DB0A71}">
      <dgm:prSet/>
      <dgm:spPr/>
      <dgm:t>
        <a:bodyPr/>
        <a:lstStyle/>
        <a:p>
          <a:endParaRPr lang="en-US"/>
        </a:p>
      </dgm:t>
    </dgm:pt>
    <dgm:pt modelId="{068CCA7D-1404-4068-AB93-6968EFC37502}" type="pres">
      <dgm:prSet presAssocID="{B842BC11-90CF-49FF-8D61-E8A8AAFE1BB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A4FAF7-2B1B-440D-AB04-52061A8327A8}" type="pres">
      <dgm:prSet presAssocID="{0EFAF7DB-220E-474B-A306-B18848A2E64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6C629E-FD24-4979-AD6C-FF765663342C}" type="pres">
      <dgm:prSet presAssocID="{8655DB40-16AB-41AF-B7B9-C009642A6E8E}" presName="sibTrans" presStyleCnt="0"/>
      <dgm:spPr/>
    </dgm:pt>
    <dgm:pt modelId="{C593AB34-4B84-4F47-A09D-1663F9F71AFC}" type="pres">
      <dgm:prSet presAssocID="{9CA7C66F-6CF9-4093-95BD-C861D9811AA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D6466A-5AEB-4BDD-BDCC-43ADA92E714A}" type="pres">
      <dgm:prSet presAssocID="{9AC506A7-F034-46F5-B26F-46FD22856FB4}" presName="sibTrans" presStyleCnt="0"/>
      <dgm:spPr/>
    </dgm:pt>
    <dgm:pt modelId="{917D3CD9-BA5B-404E-931F-223BF970C99B}" type="pres">
      <dgm:prSet presAssocID="{8AEC6483-23EF-4414-8E2A-6A005181899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3BB6F-28BD-4A03-B872-7769C680243B}" type="pres">
      <dgm:prSet presAssocID="{C81D2561-AE20-4589-919A-5479573342B0}" presName="sibTrans" presStyleCnt="0"/>
      <dgm:spPr/>
    </dgm:pt>
    <dgm:pt modelId="{4F7EBD7D-DFCF-42D9-919C-E6E65091B79C}" type="pres">
      <dgm:prSet presAssocID="{056BF56F-CC43-4DDD-9D89-CA94DE101EC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1926FB-9294-4D9C-9214-4CEF0275C497}" type="pres">
      <dgm:prSet presAssocID="{B28DA56B-359A-427D-B40B-7C9A5E29DAD4}" presName="sibTrans" presStyleCnt="0"/>
      <dgm:spPr/>
    </dgm:pt>
    <dgm:pt modelId="{CB52FD11-6E75-4074-AC8F-10E0FD59B7A0}" type="pres">
      <dgm:prSet presAssocID="{204779DA-9EFD-416C-AA17-3047285492E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588CD8-2C19-489E-9D24-02924B217C45}" type="pres">
      <dgm:prSet presAssocID="{89F8EF12-ABE9-4852-AA60-32F3BE4FD92C}" presName="sibTrans" presStyleCnt="0"/>
      <dgm:spPr/>
    </dgm:pt>
    <dgm:pt modelId="{76049CD1-75A7-4C80-9C4F-81F0D3E4B5DC}" type="pres">
      <dgm:prSet presAssocID="{FBE57202-63C6-4AC6-8A48-2F7EEDE1842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739289-C7F5-4C2B-8002-E64A84A3CCF1}" type="presOf" srcId="{9CA7C66F-6CF9-4093-95BD-C861D9811AA0}" destId="{C593AB34-4B84-4F47-A09D-1663F9F71AFC}" srcOrd="0" destOrd="0" presId="urn:microsoft.com/office/officeart/2005/8/layout/default"/>
    <dgm:cxn modelId="{778F2B2A-B50E-4B4B-8031-BBB0BAF3076A}" srcId="{B842BC11-90CF-49FF-8D61-E8A8AAFE1BB6}" destId="{056BF56F-CC43-4DDD-9D89-CA94DE101ECC}" srcOrd="3" destOrd="0" parTransId="{001921C4-E4A3-488C-B466-13D798BB2038}" sibTransId="{B28DA56B-359A-427D-B40B-7C9A5E29DAD4}"/>
    <dgm:cxn modelId="{976405B9-79B8-494E-A105-801AB128A327}" srcId="{B842BC11-90CF-49FF-8D61-E8A8AAFE1BB6}" destId="{8AEC6483-23EF-4414-8E2A-6A005181899E}" srcOrd="2" destOrd="0" parTransId="{526DBE94-00A7-461E-AF61-51DFFA468BD0}" sibTransId="{C81D2561-AE20-4589-919A-5479573342B0}"/>
    <dgm:cxn modelId="{7095E1F8-4EDE-4430-B07D-B7175589A733}" type="presOf" srcId="{B842BC11-90CF-49FF-8D61-E8A8AAFE1BB6}" destId="{068CCA7D-1404-4068-AB93-6968EFC37502}" srcOrd="0" destOrd="0" presId="urn:microsoft.com/office/officeart/2005/8/layout/default"/>
    <dgm:cxn modelId="{5257829B-1EC2-4B27-82CD-9A4900A3CEF5}" type="presOf" srcId="{204779DA-9EFD-416C-AA17-3047285492E6}" destId="{CB52FD11-6E75-4074-AC8F-10E0FD59B7A0}" srcOrd="0" destOrd="0" presId="urn:microsoft.com/office/officeart/2005/8/layout/default"/>
    <dgm:cxn modelId="{98E9781F-6C85-4C8B-A8C8-ACC68D56FD26}" type="presOf" srcId="{0EFAF7DB-220E-474B-A306-B18848A2E64E}" destId="{EAA4FAF7-2B1B-440D-AB04-52061A8327A8}" srcOrd="0" destOrd="0" presId="urn:microsoft.com/office/officeart/2005/8/layout/default"/>
    <dgm:cxn modelId="{4C41BE15-3799-4642-92AF-58F1C6904769}" type="presOf" srcId="{056BF56F-CC43-4DDD-9D89-CA94DE101ECC}" destId="{4F7EBD7D-DFCF-42D9-919C-E6E65091B79C}" srcOrd="0" destOrd="0" presId="urn:microsoft.com/office/officeart/2005/8/layout/default"/>
    <dgm:cxn modelId="{4B3A68AC-F7E0-44C7-B1C8-7CD80B465A26}" type="presOf" srcId="{8AEC6483-23EF-4414-8E2A-6A005181899E}" destId="{917D3CD9-BA5B-404E-931F-223BF970C99B}" srcOrd="0" destOrd="0" presId="urn:microsoft.com/office/officeart/2005/8/layout/default"/>
    <dgm:cxn modelId="{4B45AE37-5E95-4459-A22C-A76A562E440A}" srcId="{B842BC11-90CF-49FF-8D61-E8A8AAFE1BB6}" destId="{204779DA-9EFD-416C-AA17-3047285492E6}" srcOrd="4" destOrd="0" parTransId="{10182E5A-267A-4FF5-8BE4-365E5F0F59FD}" sibTransId="{89F8EF12-ABE9-4852-AA60-32F3BE4FD92C}"/>
    <dgm:cxn modelId="{89F86E09-7B46-4DCB-A438-8B1FC1DB0A71}" srcId="{B842BC11-90CF-49FF-8D61-E8A8AAFE1BB6}" destId="{FBE57202-63C6-4AC6-8A48-2F7EEDE18422}" srcOrd="5" destOrd="0" parTransId="{22E9EA7B-06A1-4DB0-8C13-4FDDC38F5300}" sibTransId="{29B1D402-63E0-4277-B9B1-DE1AE207061C}"/>
    <dgm:cxn modelId="{E88E6FD0-5EE8-42CE-8AC4-D71962510EE7}" srcId="{B842BC11-90CF-49FF-8D61-E8A8AAFE1BB6}" destId="{0EFAF7DB-220E-474B-A306-B18848A2E64E}" srcOrd="0" destOrd="0" parTransId="{ADEA5C60-BA03-45CE-8AE4-87E8350E817F}" sibTransId="{8655DB40-16AB-41AF-B7B9-C009642A6E8E}"/>
    <dgm:cxn modelId="{1A373FBE-0C0B-4365-8600-C5B96F883073}" type="presOf" srcId="{FBE57202-63C6-4AC6-8A48-2F7EEDE18422}" destId="{76049CD1-75A7-4C80-9C4F-81F0D3E4B5DC}" srcOrd="0" destOrd="0" presId="urn:microsoft.com/office/officeart/2005/8/layout/default"/>
    <dgm:cxn modelId="{1A254136-9EEE-43D0-BC71-1289B085104A}" srcId="{B842BC11-90CF-49FF-8D61-E8A8AAFE1BB6}" destId="{9CA7C66F-6CF9-4093-95BD-C861D9811AA0}" srcOrd="1" destOrd="0" parTransId="{5C383048-3A83-419C-82E9-AA46D2B4FFD3}" sibTransId="{9AC506A7-F034-46F5-B26F-46FD22856FB4}"/>
    <dgm:cxn modelId="{BC5FF21A-43E7-485A-B596-C5AADF327B05}" type="presParOf" srcId="{068CCA7D-1404-4068-AB93-6968EFC37502}" destId="{EAA4FAF7-2B1B-440D-AB04-52061A8327A8}" srcOrd="0" destOrd="0" presId="urn:microsoft.com/office/officeart/2005/8/layout/default"/>
    <dgm:cxn modelId="{7DBDEB3C-0922-4C11-B032-8800766EAAC7}" type="presParOf" srcId="{068CCA7D-1404-4068-AB93-6968EFC37502}" destId="{D86C629E-FD24-4979-AD6C-FF765663342C}" srcOrd="1" destOrd="0" presId="urn:microsoft.com/office/officeart/2005/8/layout/default"/>
    <dgm:cxn modelId="{613FE1F9-EF48-4B26-8AF0-FACA67BF29EB}" type="presParOf" srcId="{068CCA7D-1404-4068-AB93-6968EFC37502}" destId="{C593AB34-4B84-4F47-A09D-1663F9F71AFC}" srcOrd="2" destOrd="0" presId="urn:microsoft.com/office/officeart/2005/8/layout/default"/>
    <dgm:cxn modelId="{40AAE183-EE4F-4AB0-9437-11D5128906F3}" type="presParOf" srcId="{068CCA7D-1404-4068-AB93-6968EFC37502}" destId="{5AD6466A-5AEB-4BDD-BDCC-43ADA92E714A}" srcOrd="3" destOrd="0" presId="urn:microsoft.com/office/officeart/2005/8/layout/default"/>
    <dgm:cxn modelId="{0859D5FC-F1F1-41ED-AFE7-9ED996860B28}" type="presParOf" srcId="{068CCA7D-1404-4068-AB93-6968EFC37502}" destId="{917D3CD9-BA5B-404E-931F-223BF970C99B}" srcOrd="4" destOrd="0" presId="urn:microsoft.com/office/officeart/2005/8/layout/default"/>
    <dgm:cxn modelId="{235E33CA-9331-4C4F-9FB8-E86BD246400B}" type="presParOf" srcId="{068CCA7D-1404-4068-AB93-6968EFC37502}" destId="{D803BB6F-28BD-4A03-B872-7769C680243B}" srcOrd="5" destOrd="0" presId="urn:microsoft.com/office/officeart/2005/8/layout/default"/>
    <dgm:cxn modelId="{B063FF6D-1F2D-472D-8B4C-B6A378A09833}" type="presParOf" srcId="{068CCA7D-1404-4068-AB93-6968EFC37502}" destId="{4F7EBD7D-DFCF-42D9-919C-E6E65091B79C}" srcOrd="6" destOrd="0" presId="urn:microsoft.com/office/officeart/2005/8/layout/default"/>
    <dgm:cxn modelId="{8DEA9DD5-5136-4B11-90B8-93E3C16F0472}" type="presParOf" srcId="{068CCA7D-1404-4068-AB93-6968EFC37502}" destId="{371926FB-9294-4D9C-9214-4CEF0275C497}" srcOrd="7" destOrd="0" presId="urn:microsoft.com/office/officeart/2005/8/layout/default"/>
    <dgm:cxn modelId="{59493989-76F3-460C-95F9-0ACC1B69B031}" type="presParOf" srcId="{068CCA7D-1404-4068-AB93-6968EFC37502}" destId="{CB52FD11-6E75-4074-AC8F-10E0FD59B7A0}" srcOrd="8" destOrd="0" presId="urn:microsoft.com/office/officeart/2005/8/layout/default"/>
    <dgm:cxn modelId="{6A894F3B-0B32-4910-89E9-FF9567B8B041}" type="presParOf" srcId="{068CCA7D-1404-4068-AB93-6968EFC37502}" destId="{08588CD8-2C19-489E-9D24-02924B217C45}" srcOrd="9" destOrd="0" presId="urn:microsoft.com/office/officeart/2005/8/layout/default"/>
    <dgm:cxn modelId="{A2512EF8-018A-47CE-AD9F-9EF6FA2C53E3}" type="presParOf" srcId="{068CCA7D-1404-4068-AB93-6968EFC37502}" destId="{76049CD1-75A7-4C80-9C4F-81F0D3E4B5D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4FAF7-2B1B-440D-AB04-52061A8327A8}">
      <dsp:nvSpPr>
        <dsp:cNvPr id="0" name=""/>
        <dsp:cNvSpPr/>
      </dsp:nvSpPr>
      <dsp:spPr>
        <a:xfrm>
          <a:off x="793" y="2249266"/>
          <a:ext cx="3096456" cy="18578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793" y="2249266"/>
        <a:ext cx="3096456" cy="1857873"/>
      </dsp:txXfrm>
    </dsp:sp>
    <dsp:sp modelId="{C593AB34-4B84-4F47-A09D-1663F9F71AFC}">
      <dsp:nvSpPr>
        <dsp:cNvPr id="0" name=""/>
        <dsp:cNvSpPr/>
      </dsp:nvSpPr>
      <dsp:spPr>
        <a:xfrm>
          <a:off x="3406895" y="2249266"/>
          <a:ext cx="3096456" cy="185787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3406895" y="2249266"/>
        <a:ext cx="3096456" cy="1857873"/>
      </dsp:txXfrm>
    </dsp:sp>
    <dsp:sp modelId="{917D3CD9-BA5B-404E-931F-223BF970C99B}">
      <dsp:nvSpPr>
        <dsp:cNvPr id="0" name=""/>
        <dsp:cNvSpPr/>
      </dsp:nvSpPr>
      <dsp:spPr>
        <a:xfrm>
          <a:off x="793" y="4416786"/>
          <a:ext cx="3096456" cy="1857873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793" y="4416786"/>
        <a:ext cx="3096456" cy="1857873"/>
      </dsp:txXfrm>
    </dsp:sp>
    <dsp:sp modelId="{4F7EBD7D-DFCF-42D9-919C-E6E65091B79C}">
      <dsp:nvSpPr>
        <dsp:cNvPr id="0" name=""/>
        <dsp:cNvSpPr/>
      </dsp:nvSpPr>
      <dsp:spPr>
        <a:xfrm>
          <a:off x="3406895" y="4416786"/>
          <a:ext cx="3096456" cy="185787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3406895" y="4416786"/>
        <a:ext cx="3096456" cy="1857873"/>
      </dsp:txXfrm>
    </dsp:sp>
    <dsp:sp modelId="{CB52FD11-6E75-4074-AC8F-10E0FD59B7A0}">
      <dsp:nvSpPr>
        <dsp:cNvPr id="0" name=""/>
        <dsp:cNvSpPr/>
      </dsp:nvSpPr>
      <dsp:spPr>
        <a:xfrm>
          <a:off x="793" y="6584305"/>
          <a:ext cx="3096456" cy="185787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793" y="6584305"/>
        <a:ext cx="3096456" cy="1857873"/>
      </dsp:txXfrm>
    </dsp:sp>
    <dsp:sp modelId="{76049CD1-75A7-4C80-9C4F-81F0D3E4B5DC}">
      <dsp:nvSpPr>
        <dsp:cNvPr id="0" name=""/>
        <dsp:cNvSpPr/>
      </dsp:nvSpPr>
      <dsp:spPr>
        <a:xfrm>
          <a:off x="3406895" y="6584305"/>
          <a:ext cx="3096456" cy="1857873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3406895" y="6584305"/>
        <a:ext cx="3096456" cy="18578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2/16/2022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2/16/2022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2/16/2022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2/16/2022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2/16/2022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2/16/2022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2/16/2022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2/16/2022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2/16/2022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2/16/2022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2/16/2022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2/16/2022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/>
              <a:pPr/>
              <a:t>2/16/2022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11" Type="http://schemas.openxmlformats.org/officeDocument/2006/relationships/image" Target="../media/image9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linlithgowsupport@yourspace-scotland.com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34447-EEA2-4B6E-BC81-1E0ADE8595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9486" y="908566"/>
            <a:ext cx="6858002" cy="1828800"/>
          </a:xfrm>
        </p:spPr>
        <p:txBody>
          <a:bodyPr/>
          <a:lstStyle/>
          <a:p>
            <a:r>
              <a:rPr lang="en-GB" dirty="0"/>
              <a:t>HWB Committee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85F407-B4BB-451F-BF52-764F859785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1772" y="2796149"/>
            <a:ext cx="8151222" cy="148846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GB" sz="3200" dirty="0"/>
              <a:t>Random Act of Kindness Day 17th February </a:t>
            </a:r>
            <a:r>
              <a:rPr lang="en-GB" sz="3200" dirty="0" smtClean="0"/>
              <a:t>2022</a:t>
            </a:r>
          </a:p>
          <a:p>
            <a:pPr algn="ctr"/>
            <a:endParaRPr lang="en-GB" sz="3200" dirty="0" smtClean="0"/>
          </a:p>
          <a:p>
            <a:pPr algn="ctr"/>
            <a:r>
              <a:rPr lang="en-GB" sz="3200" dirty="0" smtClean="0"/>
              <a:t>What can you do to make someone’s day?</a:t>
            </a:r>
            <a:endParaRPr lang="en-GB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B0A70E-EC28-48C1-9500-93E2E36E96EE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6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8" descr="Basic Block List" title="SmartArt">
            <a:extLst>
              <a:ext uri="{FF2B5EF4-FFF2-40B4-BE49-F238E27FC236}">
                <a16:creationId xmlns:a16="http://schemas.microsoft.com/office/drawing/2014/main" id="{5B49A733-6153-486C-98B9-01D485E989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745401"/>
              </p:ext>
            </p:extLst>
          </p:nvPr>
        </p:nvGraphicFramePr>
        <p:xfrm>
          <a:off x="5338223" y="-2103154"/>
          <a:ext cx="6504146" cy="10691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53CDCE33-2156-4E02-81F2-3C6983676884}"/>
              </a:ext>
            </a:extLst>
          </p:cNvPr>
          <p:cNvSpPr>
            <a:spLocks noGrp="1"/>
          </p:cNvSpPr>
          <p:nvPr/>
        </p:nvSpPr>
        <p:spPr>
          <a:xfrm>
            <a:off x="307878" y="105974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F55BDC-953D-4EAA-AE45-1A2C0E92A140}"/>
              </a:ext>
            </a:extLst>
          </p:cNvPr>
          <p:cNvSpPr>
            <a:spLocks noGrp="1"/>
          </p:cNvSpPr>
          <p:nvPr/>
        </p:nvSpPr>
        <p:spPr>
          <a:xfrm>
            <a:off x="120254" y="1594806"/>
            <a:ext cx="4954588" cy="477986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Our Ideas!</a:t>
            </a:r>
          </a:p>
          <a:p>
            <a:pPr marL="347345" indent="-347345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Julia –</a:t>
            </a:r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 Make time to meet up with a friend 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marL="347345" indent="-347345"/>
            <a:r>
              <a:rPr lang="en-US" dirty="0">
                <a:solidFill>
                  <a:schemeClr val="accent3"/>
                </a:solidFill>
              </a:rPr>
              <a:t>Sophie – </a:t>
            </a:r>
            <a:r>
              <a:rPr lang="en-GB" dirty="0">
                <a:solidFill>
                  <a:schemeClr val="accent3"/>
                </a:solidFill>
              </a:rPr>
              <a:t>H</a:t>
            </a:r>
            <a:r>
              <a:rPr lang="en-US" dirty="0">
                <a:solidFill>
                  <a:schemeClr val="accent3"/>
                </a:solidFill>
              </a:rPr>
              <a:t>old the door open for stranger</a:t>
            </a:r>
          </a:p>
          <a:p>
            <a:pPr marL="347345" indent="-347345"/>
            <a:r>
              <a:rPr lang="en-US" dirty="0">
                <a:solidFill>
                  <a:srgbClr val="7030A0"/>
                </a:solidFill>
              </a:rPr>
              <a:t>Josh – </a:t>
            </a:r>
            <a:r>
              <a:rPr lang="en-GB" dirty="0">
                <a:solidFill>
                  <a:srgbClr val="7030A0"/>
                </a:solidFill>
              </a:rPr>
              <a:t>M</a:t>
            </a:r>
            <a:r>
              <a:rPr lang="en-US" dirty="0" err="1">
                <a:solidFill>
                  <a:srgbClr val="7030A0"/>
                </a:solidFill>
              </a:rPr>
              <a:t>ake</a:t>
            </a:r>
            <a:r>
              <a:rPr lang="en-US" dirty="0">
                <a:solidFill>
                  <a:srgbClr val="7030A0"/>
                </a:solidFill>
              </a:rPr>
              <a:t> a playlist for a friend</a:t>
            </a:r>
            <a:endParaRPr lang="en-US" dirty="0">
              <a:solidFill>
                <a:srgbClr val="F1471F"/>
              </a:solidFill>
            </a:endParaRPr>
          </a:p>
          <a:p>
            <a:pPr marL="347345" indent="-347345"/>
            <a:r>
              <a:rPr lang="en-US" dirty="0">
                <a:solidFill>
                  <a:schemeClr val="accent5"/>
                </a:solidFill>
              </a:rPr>
              <a:t>Bronwyn – Make whoever is at home a hot drink </a:t>
            </a:r>
          </a:p>
          <a:p>
            <a:pPr marL="347345" indent="-347345"/>
            <a:r>
              <a:rPr lang="en-US" dirty="0">
                <a:solidFill>
                  <a:schemeClr val="accent6"/>
                </a:solidFill>
              </a:rPr>
              <a:t>Iona – </a:t>
            </a:r>
            <a:r>
              <a:rPr lang="en-GB" dirty="0">
                <a:solidFill>
                  <a:schemeClr val="accent6"/>
                </a:solidFill>
              </a:rPr>
              <a:t>C</a:t>
            </a:r>
            <a:r>
              <a:rPr lang="en-US" dirty="0" err="1">
                <a:solidFill>
                  <a:schemeClr val="accent6"/>
                </a:solidFill>
              </a:rPr>
              <a:t>ompliment</a:t>
            </a:r>
            <a:r>
              <a:rPr lang="en-US" dirty="0">
                <a:solidFill>
                  <a:schemeClr val="accent6"/>
                </a:solidFill>
              </a:rPr>
              <a:t> someone’s nature </a:t>
            </a:r>
          </a:p>
          <a:p>
            <a:pPr marL="347345" indent="-347345"/>
            <a:r>
              <a:rPr lang="en-US" dirty="0">
                <a:solidFill>
                  <a:srgbClr val="FFC000"/>
                </a:solidFill>
              </a:rPr>
              <a:t>Hannah – </a:t>
            </a:r>
            <a:r>
              <a:rPr lang="en-GB" dirty="0">
                <a:solidFill>
                  <a:srgbClr val="FFC000"/>
                </a:solidFill>
              </a:rPr>
              <a:t>Ask how someone’s day has been 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EBE942-3B71-4CFA-B7E1-C2FF56933C6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-405" t="19805" r="405" b="41592"/>
          <a:stretch/>
        </p:blipFill>
        <p:spPr>
          <a:xfrm>
            <a:off x="5743469" y="231177"/>
            <a:ext cx="2402001" cy="16458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1D5D73-F7B8-43F2-9092-218025D5666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-236" t="33699" b="24822"/>
          <a:stretch/>
        </p:blipFill>
        <p:spPr>
          <a:xfrm>
            <a:off x="5743469" y="2382560"/>
            <a:ext cx="2259574" cy="17161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D67D83-C712-4BD9-AB51-96516DD7F1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41227" y="4589755"/>
            <a:ext cx="2250105" cy="16250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4BFB4D-6AE0-40FB-8286-54D4987D8CA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9251" r="9422" b="-800"/>
          <a:stretch/>
        </p:blipFill>
        <p:spPr>
          <a:xfrm>
            <a:off x="9433290" y="190057"/>
            <a:ext cx="1873254" cy="17796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B3379B-68F7-4D77-B6FA-8EB51A8E754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5"/>
          <a:stretch/>
        </p:blipFill>
        <p:spPr>
          <a:xfrm>
            <a:off x="9437038" y="2382560"/>
            <a:ext cx="1815037" cy="1716115"/>
          </a:xfrm>
          <a:prstGeom prst="rect">
            <a:avLst/>
          </a:prstGeom>
        </p:spPr>
      </p:pic>
      <p:pic>
        <p:nvPicPr>
          <p:cNvPr id="11" name="Picture 10" descr="A person with long hair&#10;&#10;Description automatically generated with low confidence">
            <a:extLst>
              <a:ext uri="{FF2B5EF4-FFF2-40B4-BE49-F238E27FC236}">
                <a16:creationId xmlns:a16="http://schemas.microsoft.com/office/drawing/2014/main" id="{795060C0-55D9-48C2-BEC9-D59A8FAA3AC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8"/>
          <a:stretch/>
        </p:blipFill>
        <p:spPr>
          <a:xfrm>
            <a:off x="5985970" y="4538777"/>
            <a:ext cx="1918510" cy="1739557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4397D4EE-2420-4E52-A72B-7D6017DE25AC}"/>
              </a:ext>
            </a:extLst>
          </p:cNvPr>
          <p:cNvSpPr txBox="1"/>
          <p:nvPr/>
        </p:nvSpPr>
        <p:spPr>
          <a:xfrm>
            <a:off x="267222" y="298537"/>
            <a:ext cx="472648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Inspiration For Random Acts Of Kindness </a:t>
            </a:r>
          </a:p>
        </p:txBody>
      </p:sp>
    </p:spTree>
    <p:extLst>
      <p:ext uri="{BB962C8B-B14F-4D97-AF65-F5344CB8AC3E}">
        <p14:creationId xmlns:p14="http://schemas.microsoft.com/office/powerpoint/2010/main" val="214853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55438-6B30-3344-AE9E-B5EA78C90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Remember – There is always support!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EDB16-5C34-D44F-BEEA-59325E7B0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366" y="1838865"/>
            <a:ext cx="11539265" cy="48041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087EA8"/>
                </a:solidFill>
              </a:rPr>
              <a:t>It is important to remember </a:t>
            </a:r>
            <a:r>
              <a:rPr lang="en-GB" dirty="0">
                <a:solidFill>
                  <a:srgbClr val="087EA8"/>
                </a:solidFill>
              </a:rPr>
              <a:t>someone is </a:t>
            </a:r>
            <a:r>
              <a:rPr lang="en-GB" sz="2400" dirty="0">
                <a:solidFill>
                  <a:srgbClr val="087EA8"/>
                </a:solidFill>
              </a:rPr>
              <a:t>always here to help and support you as well as help to signpost onto other supports if needed</a:t>
            </a:r>
            <a:r>
              <a:rPr lang="en-GB" dirty="0">
                <a:solidFill>
                  <a:srgbClr val="087EA8"/>
                </a:solidFill>
              </a:rPr>
              <a:t>: </a:t>
            </a:r>
            <a:endParaRPr lang="en-US" dirty="0"/>
          </a:p>
          <a:p>
            <a:pPr marL="347345" indent="-347345"/>
            <a:r>
              <a:rPr lang="en-GB" dirty="0">
                <a:solidFill>
                  <a:srgbClr val="087EA8"/>
                </a:solidFill>
              </a:rPr>
              <a:t>HWB Champs – Talk to US!</a:t>
            </a:r>
            <a:endParaRPr lang="en-GB" sz="2400" dirty="0">
              <a:solidFill>
                <a:srgbClr val="087EA8"/>
              </a:solidFill>
            </a:endParaRPr>
          </a:p>
          <a:p>
            <a:pPr marL="347345" indent="-347345"/>
            <a:r>
              <a:rPr lang="en-GB" dirty="0">
                <a:solidFill>
                  <a:srgbClr val="087EA8"/>
                </a:solidFill>
              </a:rPr>
              <a:t>Pupil Support Staff – in fact, any member of staff</a:t>
            </a:r>
          </a:p>
          <a:p>
            <a:pPr marL="347345" indent="-347345"/>
            <a:r>
              <a:rPr lang="en-GB" dirty="0">
                <a:solidFill>
                  <a:srgbClr val="087EA8"/>
                </a:solidFill>
              </a:rPr>
              <a:t>Mental Health First Aiders – Staff wearing a purple lanyard</a:t>
            </a:r>
          </a:p>
          <a:p>
            <a:pPr marL="347345" indent="-347345"/>
            <a:r>
              <a:rPr lang="en-GB" dirty="0">
                <a:solidFill>
                  <a:srgbClr val="087EA8"/>
                </a:solidFill>
              </a:rPr>
              <a:t>Saskia, School</a:t>
            </a:r>
            <a:r>
              <a:rPr lang="en-GB" sz="2400" dirty="0">
                <a:solidFill>
                  <a:srgbClr val="087EA8"/>
                </a:solidFill>
              </a:rPr>
              <a:t> Counsellor</a:t>
            </a:r>
            <a:r>
              <a:rPr lang="en-GB" dirty="0">
                <a:solidFill>
                  <a:srgbClr val="087EA8"/>
                </a:solidFill>
              </a:rPr>
              <a:t> - </a:t>
            </a:r>
            <a:r>
              <a:rPr lang="en-GB" sz="2400" dirty="0">
                <a:solidFill>
                  <a:srgbClr val="087EA8"/>
                </a:solidFill>
              </a:rPr>
              <a:t>in school Wednesday, Thursday &amp; Friday.</a:t>
            </a:r>
            <a:r>
              <a:rPr lang="en-GB" dirty="0">
                <a:solidFill>
                  <a:srgbClr val="087EA8"/>
                </a:solidFill>
              </a:rPr>
              <a:t>  </a:t>
            </a:r>
            <a:r>
              <a:rPr lang="en-GB" sz="2400" dirty="0">
                <a:solidFill>
                  <a:srgbClr val="087EA8"/>
                </a:solidFill>
              </a:rPr>
              <a:t>You can arrange to see her through your Pupil Support Teacher, a drop in slip (across the corridor from the wellbeing office), or by emailing:</a:t>
            </a:r>
            <a:r>
              <a:rPr lang="en-GB" dirty="0">
                <a:solidFill>
                  <a:srgbClr val="087EA8"/>
                </a:solidFill>
              </a:rPr>
              <a:t> </a:t>
            </a:r>
            <a:r>
              <a:rPr lang="en-GB" sz="2400" dirty="0">
                <a:solidFill>
                  <a:schemeClr val="accent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linlithgowsupport@yourspace-scotland.com</a:t>
            </a:r>
            <a:r>
              <a:rPr lang="en-GB" dirty="0">
                <a:solidFill>
                  <a:schemeClr val="accent5"/>
                </a:solidFill>
              </a:rPr>
              <a:t> </a:t>
            </a:r>
            <a:endParaRPr lang="en-GB" sz="2400" dirty="0">
              <a:solidFill>
                <a:schemeClr val="accent5"/>
              </a:solidFill>
            </a:endParaRPr>
          </a:p>
          <a:p>
            <a:pPr marL="347345" indent="-34734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20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196</Words>
  <Application>Microsoft Office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Segoe Print</vt:lpstr>
      <vt:lpstr>office theme</vt:lpstr>
      <vt:lpstr>Nature Illustration 16x9</vt:lpstr>
      <vt:lpstr>HWB Committee </vt:lpstr>
      <vt:lpstr>PowerPoint Presentation</vt:lpstr>
      <vt:lpstr>Remember – There is always support!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Diana Mason</cp:lastModifiedBy>
  <cp:revision>84</cp:revision>
  <dcterms:created xsi:type="dcterms:W3CDTF">2022-02-10T13:40:50Z</dcterms:created>
  <dcterms:modified xsi:type="dcterms:W3CDTF">2022-02-16T09:34:11Z</dcterms:modified>
</cp:coreProperties>
</file>