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9EA420-902D-4156-95E5-D85875342C03}" v="1537" dt="2022-02-05T21:07:58.860"/>
    <p1510:client id="{F4307784-36D5-E04C-A4F3-427E1CEBEEF3}" v="13" dt="2022-02-06T13:26:51.414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6" autoAdjust="0"/>
    <p:restoredTop sz="94719"/>
  </p:normalViewPr>
  <p:slideViewPr>
    <p:cSldViewPr snapToGrid="0">
      <p:cViewPr varScale="1">
        <p:scale>
          <a:sx n="81" d="100"/>
          <a:sy n="81" d="100"/>
        </p:scale>
        <p:origin x="8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2/7/2022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2/7/2022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2/7/2022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2/7/2022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2/7/2022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2/7/2022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2/7/2022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2/7/2022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2/7/2022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2/7/2022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2/7/2022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2/7/2022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2/7/2022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2/7/2022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2/7/2022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Children's Mental Health Week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87EA8"/>
                </a:solidFill>
              </a:rPr>
              <a:t>2022 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B84098F-E8D9-49A0-AE51-EC4F1EAD0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041" y="2802126"/>
            <a:ext cx="2706297" cy="2491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de 9">
            <a:hlinkClick r:id="" action="ppaction://media"/>
            <a:extLst>
              <a:ext uri="{FF2B5EF4-FFF2-40B4-BE49-F238E27FC236}">
                <a16:creationId xmlns:a16="http://schemas.microsoft.com/office/drawing/2014/main" id="{B4B166B2-586C-4C52-BE59-C9D00B0666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83041" y="2802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8C29F192-72AE-450F-94E5-8EA297B9F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1383" y="-711286"/>
            <a:ext cx="3020291" cy="2711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3DE17D-1FD1-4759-BB2D-ADBBE2399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Mindfulness Monday (Sophie)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3BC91-1F36-43AC-8423-6D95606B4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449" y="1794164"/>
            <a:ext cx="8678085" cy="50085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Mindfulness is all about being aware of something. 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chemeClr val="accent3"/>
                </a:solidFill>
              </a:rPr>
              <a:t>Find a comfortable and quiet space 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chemeClr val="accent3"/>
                </a:solidFill>
              </a:rPr>
              <a:t>Sit down with your eyes closed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chemeClr val="accent3"/>
                </a:solidFill>
              </a:rPr>
              <a:t>Set a timer 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chemeClr val="accent3"/>
                </a:solidFill>
              </a:rPr>
              <a:t>Take deep breaths and focus alertly on them 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chemeClr val="accent3"/>
                </a:solidFill>
              </a:rPr>
              <a:t>If any other thoughts come into your mind, note them but return your focus to your breath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chemeClr val="accent3"/>
                </a:solidFill>
              </a:rPr>
              <a:t>Be proud for taking some worthwhile time to yourself! :) </a:t>
            </a:r>
          </a:p>
          <a:p>
            <a:pPr marL="0" indent="0">
              <a:buNone/>
            </a:pPr>
            <a:endParaRPr lang="en-GB" sz="2000" dirty="0">
              <a:solidFill>
                <a:schemeClr val="accent3"/>
              </a:solidFill>
            </a:endParaRPr>
          </a:p>
          <a:p>
            <a:pPr marL="457200" indent="-457200">
              <a:buAutoNum type="arabicPeriod"/>
            </a:pP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Mindful Monday (1)">
            <a:hlinkClick r:id="" action="ppaction://media"/>
            <a:extLst>
              <a:ext uri="{FF2B5EF4-FFF2-40B4-BE49-F238E27FC236}">
                <a16:creationId xmlns:a16="http://schemas.microsoft.com/office/drawing/2014/main" id="{4CFE74F9-2887-462B-A43E-C0117BF080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8805" y="983226"/>
            <a:ext cx="487363" cy="487363"/>
          </a:xfrm>
          <a:prstGeom prst="rect">
            <a:avLst/>
          </a:prstGeom>
        </p:spPr>
      </p:pic>
      <p:pic>
        <p:nvPicPr>
          <p:cNvPr id="4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48DC166B-D5FA-4288-A5C8-47A5008BCD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400" r="90000">
                        <a14:foregroundMark x1="9800" y1="67800" x2="7400" y2="70000"/>
                        <a14:foregroundMark x1="85200" y1="67200" x2="88800" y2="69600"/>
                        <a14:foregroundMark x1="87400" y1="69000" x2="89800" y2="68600"/>
                        <a14:foregroundMark x1="51400" y1="11400" x2="48600" y2="114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4780" y="4786633"/>
            <a:ext cx="1856912" cy="1863838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6603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CB318354253478B310E6289D4A4D5" ma:contentTypeVersion="8" ma:contentTypeDescription="Create a new document." ma:contentTypeScope="" ma:versionID="a615e7910cda3660a64363d2dfe3a587">
  <xsd:schema xmlns:xsd="http://www.w3.org/2001/XMLSchema" xmlns:xs="http://www.w3.org/2001/XMLSchema" xmlns:p="http://schemas.microsoft.com/office/2006/metadata/properties" xmlns:ns3="0e85340a-6756-4ce7-a3a0-0dac593bec1e" xmlns:ns4="0f843628-dff6-49c1-826d-170b661bbae7" targetNamespace="http://schemas.microsoft.com/office/2006/metadata/properties" ma:root="true" ma:fieldsID="6cfce30458c3c916a37960146ef9dc1c" ns3:_="" ns4:_="">
    <xsd:import namespace="0e85340a-6756-4ce7-a3a0-0dac593bec1e"/>
    <xsd:import namespace="0f843628-dff6-49c1-826d-170b661bba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5340a-6756-4ce7-a3a0-0dac593bec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843628-dff6-49c1-826d-170b661bbae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8F2BFE-8BB5-4138-9232-B12804F47F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3374BC-E25E-4BAE-AD72-418F94B7FFD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0f843628-dff6-49c1-826d-170b661bbae7"/>
    <ds:schemaRef ds:uri="0e85340a-6756-4ce7-a3a0-0dac593bec1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AE204F-F455-42FD-9C2E-E02C3502745D}">
  <ds:schemaRefs>
    <ds:schemaRef ds:uri="0e85340a-6756-4ce7-a3a0-0dac593bec1e"/>
    <ds:schemaRef ds:uri="0f843628-dff6-49c1-826d-170b661bba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4333</TotalTime>
  <Words>71</Words>
  <Application>Microsoft Office PowerPoint</Application>
  <PresentationFormat>Widescreen</PresentationFormat>
  <Paragraphs>11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Segoe Print</vt:lpstr>
      <vt:lpstr>Nature Illustration 16x9</vt:lpstr>
      <vt:lpstr>Children's Mental Health Week</vt:lpstr>
      <vt:lpstr>Mindfulness Monday (Sophie)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diana.mason</dc:creator>
  <cp:lastModifiedBy>Mr Abbot</cp:lastModifiedBy>
  <cp:revision>70</cp:revision>
  <dcterms:created xsi:type="dcterms:W3CDTF">2022-02-02T15:18:37Z</dcterms:created>
  <dcterms:modified xsi:type="dcterms:W3CDTF">2022-02-07T09:21:03Z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0x010100D8FCB318354253478B310E6289D4A4D5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