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56" r:id="rId2"/>
    <p:sldId id="257" r:id="rId3"/>
    <p:sldId id="262" r:id="rId4"/>
    <p:sldId id="263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51E299-9314-474C-812B-BE951454E7D7}" v="24" dt="2021-10-28T19:48:29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mulgrew2309@gmail.com" userId="8ee1d23a67ca473f" providerId="LiveId" clId="{6251E299-9314-474C-812B-BE951454E7D7}"/>
    <pc:docChg chg="undo custSel delSld modSld">
      <pc:chgData name="laurenmulgrew2309@gmail.com" userId="8ee1d23a67ca473f" providerId="LiveId" clId="{6251E299-9314-474C-812B-BE951454E7D7}" dt="2021-10-28T19:48:29.331" v="437"/>
      <pc:docMkLst>
        <pc:docMk/>
      </pc:docMkLst>
      <pc:sldChg chg="modSp mod">
        <pc:chgData name="laurenmulgrew2309@gmail.com" userId="8ee1d23a67ca473f" providerId="LiveId" clId="{6251E299-9314-474C-812B-BE951454E7D7}" dt="2021-10-28T19:47:43.383" v="428" actId="14100"/>
        <pc:sldMkLst>
          <pc:docMk/>
          <pc:sldMk cId="3687552746" sldId="256"/>
        </pc:sldMkLst>
        <pc:spChg chg="mod">
          <ac:chgData name="laurenmulgrew2309@gmail.com" userId="8ee1d23a67ca473f" providerId="LiveId" clId="{6251E299-9314-474C-812B-BE951454E7D7}" dt="2021-10-28T19:47:43.383" v="428" actId="14100"/>
          <ac:spMkLst>
            <pc:docMk/>
            <pc:sldMk cId="3687552746" sldId="256"/>
            <ac:spMk id="2" creationId="{86365D5F-5593-464E-88DA-8407C783263F}"/>
          </ac:spMkLst>
        </pc:spChg>
        <pc:spChg chg="mod">
          <ac:chgData name="laurenmulgrew2309@gmail.com" userId="8ee1d23a67ca473f" providerId="LiveId" clId="{6251E299-9314-474C-812B-BE951454E7D7}" dt="2021-10-28T10:07:06.388" v="21"/>
          <ac:spMkLst>
            <pc:docMk/>
            <pc:sldMk cId="3687552746" sldId="256"/>
            <ac:spMk id="3" creationId="{F6C73941-1AE6-4ECB-9A97-A7B0146A30C1}"/>
          </ac:spMkLst>
        </pc:spChg>
      </pc:sldChg>
      <pc:sldChg chg="modSp mod modTransition">
        <pc:chgData name="laurenmulgrew2309@gmail.com" userId="8ee1d23a67ca473f" providerId="LiveId" clId="{6251E299-9314-474C-812B-BE951454E7D7}" dt="2021-10-28T19:48:06.430" v="429"/>
        <pc:sldMkLst>
          <pc:docMk/>
          <pc:sldMk cId="823354863" sldId="257"/>
        </pc:sldMkLst>
        <pc:spChg chg="mod">
          <ac:chgData name="laurenmulgrew2309@gmail.com" userId="8ee1d23a67ca473f" providerId="LiveId" clId="{6251E299-9314-474C-812B-BE951454E7D7}" dt="2021-10-28T10:07:06.388" v="21"/>
          <ac:spMkLst>
            <pc:docMk/>
            <pc:sldMk cId="823354863" sldId="257"/>
            <ac:spMk id="2" creationId="{6E57CFA3-1BB4-41FA-A4DB-A03BE6514648}"/>
          </ac:spMkLst>
        </pc:spChg>
        <pc:spChg chg="mod">
          <ac:chgData name="laurenmulgrew2309@gmail.com" userId="8ee1d23a67ca473f" providerId="LiveId" clId="{6251E299-9314-474C-812B-BE951454E7D7}" dt="2021-10-28T10:12:28.955" v="55" actId="20577"/>
          <ac:spMkLst>
            <pc:docMk/>
            <pc:sldMk cId="823354863" sldId="257"/>
            <ac:spMk id="3" creationId="{4EE2459A-4AE0-45EB-8EFF-8F7DA6775477}"/>
          </ac:spMkLst>
        </pc:spChg>
      </pc:sldChg>
      <pc:sldChg chg="addSp delSp modSp mod modTransition">
        <pc:chgData name="laurenmulgrew2309@gmail.com" userId="8ee1d23a67ca473f" providerId="LiveId" clId="{6251E299-9314-474C-812B-BE951454E7D7}" dt="2021-10-28T19:48:08.786" v="430"/>
        <pc:sldMkLst>
          <pc:docMk/>
          <pc:sldMk cId="3615790204" sldId="262"/>
        </pc:sldMkLst>
        <pc:spChg chg="mod">
          <ac:chgData name="laurenmulgrew2309@gmail.com" userId="8ee1d23a67ca473f" providerId="LiveId" clId="{6251E299-9314-474C-812B-BE951454E7D7}" dt="2021-10-28T19:38:11.156" v="362" actId="20577"/>
          <ac:spMkLst>
            <pc:docMk/>
            <pc:sldMk cId="3615790204" sldId="262"/>
            <ac:spMk id="2" creationId="{62744E31-AEE5-4A62-B4C3-C52800E36CAB}"/>
          </ac:spMkLst>
        </pc:spChg>
        <pc:spChg chg="mod">
          <ac:chgData name="laurenmulgrew2309@gmail.com" userId="8ee1d23a67ca473f" providerId="LiveId" clId="{6251E299-9314-474C-812B-BE951454E7D7}" dt="2021-10-28T19:37:50.180" v="314" actId="20577"/>
          <ac:spMkLst>
            <pc:docMk/>
            <pc:sldMk cId="3615790204" sldId="262"/>
            <ac:spMk id="3" creationId="{29494184-7CB8-48D1-A451-A59F575A1F41}"/>
          </ac:spMkLst>
        </pc:spChg>
        <pc:spChg chg="del mod">
          <ac:chgData name="laurenmulgrew2309@gmail.com" userId="8ee1d23a67ca473f" providerId="LiveId" clId="{6251E299-9314-474C-812B-BE951454E7D7}" dt="2021-10-28T19:39:16.372" v="373" actId="931"/>
          <ac:spMkLst>
            <pc:docMk/>
            <pc:sldMk cId="3615790204" sldId="262"/>
            <ac:spMk id="4" creationId="{90008CFF-8A5F-4C4E-8F93-E2A3E2EFB445}"/>
          </ac:spMkLst>
        </pc:spChg>
        <pc:spChg chg="mod">
          <ac:chgData name="laurenmulgrew2309@gmail.com" userId="8ee1d23a67ca473f" providerId="LiveId" clId="{6251E299-9314-474C-812B-BE951454E7D7}" dt="2021-10-28T19:37:29.064" v="238" actId="20577"/>
          <ac:spMkLst>
            <pc:docMk/>
            <pc:sldMk cId="3615790204" sldId="262"/>
            <ac:spMk id="5" creationId="{F9FB5326-607A-4BE5-81E5-51CCA6DC1FD7}"/>
          </ac:spMkLst>
        </pc:spChg>
        <pc:spChg chg="del">
          <ac:chgData name="laurenmulgrew2309@gmail.com" userId="8ee1d23a67ca473f" providerId="LiveId" clId="{6251E299-9314-474C-812B-BE951454E7D7}" dt="2021-10-28T19:36:54.729" v="164" actId="478"/>
          <ac:spMkLst>
            <pc:docMk/>
            <pc:sldMk cId="3615790204" sldId="262"/>
            <ac:spMk id="6" creationId="{73144454-D22B-4D9A-8825-AE3AF3FED80E}"/>
          </ac:spMkLst>
        </pc:spChg>
        <pc:picChg chg="add mod">
          <ac:chgData name="laurenmulgrew2309@gmail.com" userId="8ee1d23a67ca473f" providerId="LiveId" clId="{6251E299-9314-474C-812B-BE951454E7D7}" dt="2021-10-28T19:39:20.757" v="374" actId="27614"/>
          <ac:picMkLst>
            <pc:docMk/>
            <pc:sldMk cId="3615790204" sldId="262"/>
            <ac:picMk id="8" creationId="{DAD1C0AD-B137-4DEA-A49F-450F58D14536}"/>
          </ac:picMkLst>
        </pc:picChg>
      </pc:sldChg>
      <pc:sldChg chg="addSp delSp modSp mod modTransition">
        <pc:chgData name="laurenmulgrew2309@gmail.com" userId="8ee1d23a67ca473f" providerId="LiveId" clId="{6251E299-9314-474C-812B-BE951454E7D7}" dt="2021-10-28T19:48:11.299" v="431"/>
        <pc:sldMkLst>
          <pc:docMk/>
          <pc:sldMk cId="3194485345" sldId="263"/>
        </pc:sldMkLst>
        <pc:spChg chg="mod">
          <ac:chgData name="laurenmulgrew2309@gmail.com" userId="8ee1d23a67ca473f" providerId="LiveId" clId="{6251E299-9314-474C-812B-BE951454E7D7}" dt="2021-10-28T19:38:21.720" v="372" actId="20577"/>
          <ac:spMkLst>
            <pc:docMk/>
            <pc:sldMk cId="3194485345" sldId="263"/>
            <ac:spMk id="2" creationId="{62744E31-AEE5-4A62-B4C3-C52800E36CAB}"/>
          </ac:spMkLst>
        </pc:spChg>
        <pc:spChg chg="mod">
          <ac:chgData name="laurenmulgrew2309@gmail.com" userId="8ee1d23a67ca473f" providerId="LiveId" clId="{6251E299-9314-474C-812B-BE951454E7D7}" dt="2021-10-28T19:36:33.535" v="146" actId="20577"/>
          <ac:spMkLst>
            <pc:docMk/>
            <pc:sldMk cId="3194485345" sldId="263"/>
            <ac:spMk id="3" creationId="{29494184-7CB8-48D1-A451-A59F575A1F41}"/>
          </ac:spMkLst>
        </pc:spChg>
        <pc:spChg chg="add del mod">
          <ac:chgData name="laurenmulgrew2309@gmail.com" userId="8ee1d23a67ca473f" providerId="LiveId" clId="{6251E299-9314-474C-812B-BE951454E7D7}" dt="2021-10-28T19:39:49.569" v="379" actId="931"/>
          <ac:spMkLst>
            <pc:docMk/>
            <pc:sldMk cId="3194485345" sldId="263"/>
            <ac:spMk id="4" creationId="{90008CFF-8A5F-4C4E-8F93-E2A3E2EFB445}"/>
          </ac:spMkLst>
        </pc:spChg>
        <pc:spChg chg="mod">
          <ac:chgData name="laurenmulgrew2309@gmail.com" userId="8ee1d23a67ca473f" providerId="LiveId" clId="{6251E299-9314-474C-812B-BE951454E7D7}" dt="2021-10-28T19:36:39.732" v="161" actId="20577"/>
          <ac:spMkLst>
            <pc:docMk/>
            <pc:sldMk cId="3194485345" sldId="263"/>
            <ac:spMk id="5" creationId="{F9FB5326-607A-4BE5-81E5-51CCA6DC1FD7}"/>
          </ac:spMkLst>
        </pc:spChg>
        <pc:spChg chg="del">
          <ac:chgData name="laurenmulgrew2309@gmail.com" userId="8ee1d23a67ca473f" providerId="LiveId" clId="{6251E299-9314-474C-812B-BE951454E7D7}" dt="2021-10-28T19:36:46.473" v="162" actId="478"/>
          <ac:spMkLst>
            <pc:docMk/>
            <pc:sldMk cId="3194485345" sldId="263"/>
            <ac:spMk id="6" creationId="{73144454-D22B-4D9A-8825-AE3AF3FED80E}"/>
          </ac:spMkLst>
        </pc:spChg>
        <pc:spChg chg="add del mod">
          <ac:chgData name="laurenmulgrew2309@gmail.com" userId="8ee1d23a67ca473f" providerId="LiveId" clId="{6251E299-9314-474C-812B-BE951454E7D7}" dt="2021-10-28T19:39:38.632" v="377" actId="478"/>
          <ac:spMkLst>
            <pc:docMk/>
            <pc:sldMk cId="3194485345" sldId="263"/>
            <ac:spMk id="10" creationId="{D0371289-B7F9-4D31-A6C0-E17E31074A40}"/>
          </ac:spMkLst>
        </pc:spChg>
        <pc:picChg chg="add del mod">
          <ac:chgData name="laurenmulgrew2309@gmail.com" userId="8ee1d23a67ca473f" providerId="LiveId" clId="{6251E299-9314-474C-812B-BE951454E7D7}" dt="2021-10-28T19:39:39.243" v="378" actId="931"/>
          <ac:picMkLst>
            <pc:docMk/>
            <pc:sldMk cId="3194485345" sldId="263"/>
            <ac:picMk id="8" creationId="{BA52F194-9703-45AD-9A37-1C9A64744E30}"/>
          </ac:picMkLst>
        </pc:picChg>
        <pc:picChg chg="add mod modCrop">
          <ac:chgData name="laurenmulgrew2309@gmail.com" userId="8ee1d23a67ca473f" providerId="LiveId" clId="{6251E299-9314-474C-812B-BE951454E7D7}" dt="2021-10-28T19:40:20.897" v="389" actId="1076"/>
          <ac:picMkLst>
            <pc:docMk/>
            <pc:sldMk cId="3194485345" sldId="263"/>
            <ac:picMk id="14" creationId="{04D427C3-732D-4725-915F-BB342E176AEE}"/>
          </ac:picMkLst>
        </pc:picChg>
      </pc:sldChg>
      <pc:sldChg chg="modSp del">
        <pc:chgData name="laurenmulgrew2309@gmail.com" userId="8ee1d23a67ca473f" providerId="LiveId" clId="{6251E299-9314-474C-812B-BE951454E7D7}" dt="2021-10-28T10:07:30.604" v="23" actId="47"/>
        <pc:sldMkLst>
          <pc:docMk/>
          <pc:sldMk cId="524593850" sldId="264"/>
        </pc:sldMkLst>
        <pc:spChg chg="mod">
          <ac:chgData name="laurenmulgrew2309@gmail.com" userId="8ee1d23a67ca473f" providerId="LiveId" clId="{6251E299-9314-474C-812B-BE951454E7D7}" dt="2021-10-28T10:07:06.388" v="21"/>
          <ac:spMkLst>
            <pc:docMk/>
            <pc:sldMk cId="524593850" sldId="264"/>
            <ac:spMk id="7" creationId="{97D87B4A-6FB8-4B7A-886C-A853C4A3780A}"/>
          </ac:spMkLst>
        </pc:spChg>
        <pc:spChg chg="mod">
          <ac:chgData name="laurenmulgrew2309@gmail.com" userId="8ee1d23a67ca473f" providerId="LiveId" clId="{6251E299-9314-474C-812B-BE951454E7D7}" dt="2021-10-28T10:07:06.388" v="21"/>
          <ac:spMkLst>
            <pc:docMk/>
            <pc:sldMk cId="524593850" sldId="264"/>
            <ac:spMk id="8" creationId="{45835B8E-AA08-44F3-83F3-510A1A0907EF}"/>
          </ac:spMkLst>
        </pc:spChg>
      </pc:sldChg>
      <pc:sldChg chg="delSp modSp mod modTransition delAnim">
        <pc:chgData name="laurenmulgrew2309@gmail.com" userId="8ee1d23a67ca473f" providerId="LiveId" clId="{6251E299-9314-474C-812B-BE951454E7D7}" dt="2021-10-28T19:48:29.331" v="437"/>
        <pc:sldMkLst>
          <pc:docMk/>
          <pc:sldMk cId="2750486329" sldId="265"/>
        </pc:sldMkLst>
        <pc:spChg chg="mod">
          <ac:chgData name="laurenmulgrew2309@gmail.com" userId="8ee1d23a67ca473f" providerId="LiveId" clId="{6251E299-9314-474C-812B-BE951454E7D7}" dt="2021-10-28T10:07:06.388" v="21"/>
          <ac:spMkLst>
            <pc:docMk/>
            <pc:sldMk cId="2750486329" sldId="265"/>
            <ac:spMk id="2" creationId="{E4A958D7-73D0-4C1B-91E0-5F8C376D0724}"/>
          </ac:spMkLst>
        </pc:spChg>
        <pc:spChg chg="mod">
          <ac:chgData name="laurenmulgrew2309@gmail.com" userId="8ee1d23a67ca473f" providerId="LiveId" clId="{6251E299-9314-474C-812B-BE951454E7D7}" dt="2021-10-28T19:41:44.647" v="419" actId="20577"/>
          <ac:spMkLst>
            <pc:docMk/>
            <pc:sldMk cId="2750486329" sldId="265"/>
            <ac:spMk id="3" creationId="{565D5870-4B8B-4E14-B36A-0FD02D5ADD36}"/>
          </ac:spMkLst>
        </pc:spChg>
        <pc:picChg chg="del">
          <ac:chgData name="laurenmulgrew2309@gmail.com" userId="8ee1d23a67ca473f" providerId="LiveId" clId="{6251E299-9314-474C-812B-BE951454E7D7}" dt="2021-10-28T10:09:13.369" v="35" actId="478"/>
          <ac:picMkLst>
            <pc:docMk/>
            <pc:sldMk cId="2750486329" sldId="265"/>
            <ac:picMk id="4" creationId="{C056EEB8-D599-4726-959F-482140506BA9}"/>
          </ac:picMkLst>
        </pc:picChg>
      </pc:sldChg>
      <pc:sldChg chg="addSp delSp modSp mod modTransition setBg setClrOvrMap">
        <pc:chgData name="laurenmulgrew2309@gmail.com" userId="8ee1d23a67ca473f" providerId="LiveId" clId="{6251E299-9314-474C-812B-BE951454E7D7}" dt="2021-10-28T19:48:21.087" v="434"/>
        <pc:sldMkLst>
          <pc:docMk/>
          <pc:sldMk cId="993340651" sldId="266"/>
        </pc:sldMkLst>
        <pc:spChg chg="mod">
          <ac:chgData name="laurenmulgrew2309@gmail.com" userId="8ee1d23a67ca473f" providerId="LiveId" clId="{6251E299-9314-474C-812B-BE951454E7D7}" dt="2021-10-28T10:08:47.656" v="30" actId="26606"/>
          <ac:spMkLst>
            <pc:docMk/>
            <pc:sldMk cId="993340651" sldId="266"/>
            <ac:spMk id="2" creationId="{9607D8B3-D442-462D-9120-06ED537D969B}"/>
          </ac:spMkLst>
        </pc:spChg>
        <pc:spChg chg="mod">
          <ac:chgData name="laurenmulgrew2309@gmail.com" userId="8ee1d23a67ca473f" providerId="LiveId" clId="{6251E299-9314-474C-812B-BE951454E7D7}" dt="2021-10-28T10:08:47.656" v="30" actId="26606"/>
          <ac:spMkLst>
            <pc:docMk/>
            <pc:sldMk cId="993340651" sldId="266"/>
            <ac:spMk id="3" creationId="{2DB0056F-61E8-48BE-A40D-F72E6F55E0AE}"/>
          </ac:spMkLst>
        </pc:spChg>
        <pc:spChg chg="add">
          <ac:chgData name="laurenmulgrew2309@gmail.com" userId="8ee1d23a67ca473f" providerId="LiveId" clId="{6251E299-9314-474C-812B-BE951454E7D7}" dt="2021-10-28T10:08:47.656" v="30" actId="26606"/>
          <ac:spMkLst>
            <pc:docMk/>
            <pc:sldMk cId="993340651" sldId="266"/>
            <ac:spMk id="73" creationId="{9F4444CE-BC8D-4D61-B303-4C05614E62AB}"/>
          </ac:spMkLst>
        </pc:spChg>
        <pc:spChg chg="add">
          <ac:chgData name="laurenmulgrew2309@gmail.com" userId="8ee1d23a67ca473f" providerId="LiveId" clId="{6251E299-9314-474C-812B-BE951454E7D7}" dt="2021-10-28T10:08:47.656" v="30" actId="26606"/>
          <ac:spMkLst>
            <pc:docMk/>
            <pc:sldMk cId="993340651" sldId="266"/>
            <ac:spMk id="75" creationId="{62423CA5-E2E1-4789-B759-9906C1C94063}"/>
          </ac:spMkLst>
        </pc:spChg>
        <pc:spChg chg="add">
          <ac:chgData name="laurenmulgrew2309@gmail.com" userId="8ee1d23a67ca473f" providerId="LiveId" clId="{6251E299-9314-474C-812B-BE951454E7D7}" dt="2021-10-28T10:08:47.656" v="30" actId="26606"/>
          <ac:spMkLst>
            <pc:docMk/>
            <pc:sldMk cId="993340651" sldId="266"/>
            <ac:spMk id="77" creationId="{73772B81-181F-48B7-8826-4D9686D15DF5}"/>
          </ac:spMkLst>
        </pc:spChg>
        <pc:spChg chg="add">
          <ac:chgData name="laurenmulgrew2309@gmail.com" userId="8ee1d23a67ca473f" providerId="LiveId" clId="{6251E299-9314-474C-812B-BE951454E7D7}" dt="2021-10-28T10:08:47.656" v="30" actId="26606"/>
          <ac:spMkLst>
            <pc:docMk/>
            <pc:sldMk cId="993340651" sldId="266"/>
            <ac:spMk id="79" creationId="{B2205F6E-03C6-4E92-877C-E2482F6599AA}"/>
          </ac:spMkLst>
        </pc:spChg>
        <pc:picChg chg="add del mod">
          <ac:chgData name="laurenmulgrew2309@gmail.com" userId="8ee1d23a67ca473f" providerId="LiveId" clId="{6251E299-9314-474C-812B-BE951454E7D7}" dt="2021-10-28T10:08:37.450" v="27"/>
          <ac:picMkLst>
            <pc:docMk/>
            <pc:sldMk cId="993340651" sldId="266"/>
            <ac:picMk id="1026" creationId="{68AD6B33-CD55-4142-A956-C3783EE88C4E}"/>
          </ac:picMkLst>
        </pc:picChg>
        <pc:picChg chg="add mod">
          <ac:chgData name="laurenmulgrew2309@gmail.com" userId="8ee1d23a67ca473f" providerId="LiveId" clId="{6251E299-9314-474C-812B-BE951454E7D7}" dt="2021-10-28T10:08:47.656" v="30" actId="26606"/>
          <ac:picMkLst>
            <pc:docMk/>
            <pc:sldMk cId="993340651" sldId="266"/>
            <ac:picMk id="1028" creationId="{D4CB99DF-101F-4E7E-BC46-0A866FDC3D6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96CF-E083-48B4-9FB5-36C301241E7B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AC21-BC9E-4B0B-941B-8FC643EB1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09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96CF-E083-48B4-9FB5-36C301241E7B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AC21-BC9E-4B0B-941B-8FC643EB1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232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96CF-E083-48B4-9FB5-36C301241E7B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AC21-BC9E-4B0B-941B-8FC643EB1297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283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96CF-E083-48B4-9FB5-36C301241E7B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AC21-BC9E-4B0B-941B-8FC643EB1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066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96CF-E083-48B4-9FB5-36C301241E7B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AC21-BC9E-4B0B-941B-8FC643EB1297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544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96CF-E083-48B4-9FB5-36C301241E7B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AC21-BC9E-4B0B-941B-8FC643EB1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463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96CF-E083-48B4-9FB5-36C301241E7B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AC21-BC9E-4B0B-941B-8FC643EB1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767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96CF-E083-48B4-9FB5-36C301241E7B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AC21-BC9E-4B0B-941B-8FC643EB1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25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96CF-E083-48B4-9FB5-36C301241E7B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AC21-BC9E-4B0B-941B-8FC643EB1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19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96CF-E083-48B4-9FB5-36C301241E7B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AC21-BC9E-4B0B-941B-8FC643EB1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11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96CF-E083-48B4-9FB5-36C301241E7B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AC21-BC9E-4B0B-941B-8FC643EB1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539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96CF-E083-48B4-9FB5-36C301241E7B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AC21-BC9E-4B0B-941B-8FC643EB1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94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96CF-E083-48B4-9FB5-36C301241E7B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AC21-BC9E-4B0B-941B-8FC643EB1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83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96CF-E083-48B4-9FB5-36C301241E7B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AC21-BC9E-4B0B-941B-8FC643EB1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11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96CF-E083-48B4-9FB5-36C301241E7B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AC21-BC9E-4B0B-941B-8FC643EB1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09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96CF-E083-48B4-9FB5-36C301241E7B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AC21-BC9E-4B0B-941B-8FC643EB1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01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A96CF-E083-48B4-9FB5-36C301241E7B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20FAC21-BC9E-4B0B-941B-8FC643EB1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6893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65D5F-5593-464E-88DA-8407C7832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450" y="2404534"/>
            <a:ext cx="7959553" cy="1646302"/>
          </a:xfrm>
        </p:spPr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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Bell House Captains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C73941-1AE6-4ECB-9A97-A7B0146A30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Alastair, Matthew, Samritha and Lauren</a:t>
            </a:r>
          </a:p>
        </p:txBody>
      </p:sp>
    </p:spTree>
    <p:extLst>
      <p:ext uri="{BB962C8B-B14F-4D97-AF65-F5344CB8AC3E}">
        <p14:creationId xmlns:p14="http://schemas.microsoft.com/office/powerpoint/2010/main" val="3687552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7CFA3-1BB4-41FA-A4DB-A03BE651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we here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2459A-4AE0-45EB-8EFF-8F7DA6775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support you through this year at Linlithgow Academy</a:t>
            </a:r>
          </a:p>
          <a:p>
            <a:r>
              <a:rPr lang="en-GB" sz="2800" dirty="0"/>
              <a:t>To listen to and act on your suggestions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233548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44E31-AEE5-4A62-B4C3-C52800E36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Matthew                           Alastair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94184-7CB8-48D1-A451-A59F575A1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1872" y="1713654"/>
            <a:ext cx="4480560" cy="1143845"/>
          </a:xfrm>
        </p:spPr>
        <p:txBody>
          <a:bodyPr>
            <a:normAutofit fontScale="55000" lnSpcReduction="20000"/>
          </a:bodyPr>
          <a:lstStyle/>
          <a:p>
            <a:r>
              <a:rPr lang="en-GB" sz="2500" dirty="0"/>
              <a:t>He/Him</a:t>
            </a:r>
          </a:p>
          <a:p>
            <a:r>
              <a:rPr lang="en-GB" sz="2500" dirty="0"/>
              <a:t>Subjects: Physics, Maths and Art</a:t>
            </a:r>
          </a:p>
          <a:p>
            <a:r>
              <a:rPr lang="en-GB" sz="2500" dirty="0"/>
              <a:t>Roles: house captain, buddy, prefect</a:t>
            </a:r>
          </a:p>
          <a:p>
            <a:endParaRPr lang="en-GB" dirty="0"/>
          </a:p>
        </p:txBody>
      </p:sp>
      <p:pic>
        <p:nvPicPr>
          <p:cNvPr id="8" name="Content Placeholder 7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DAD1C0AD-B137-4DEA-A49F-450F58D145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78238" y="3388519"/>
            <a:ext cx="3181350" cy="238601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FB5326-607A-4BE5-81E5-51CCA6DC1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6480" y="1713654"/>
            <a:ext cx="4480560" cy="1067645"/>
          </a:xfrm>
        </p:spPr>
        <p:txBody>
          <a:bodyPr>
            <a:normAutofit fontScale="55000" lnSpcReduction="20000"/>
          </a:bodyPr>
          <a:lstStyle/>
          <a:p>
            <a:r>
              <a:rPr lang="en-GB" sz="2600" dirty="0"/>
              <a:t>He/Him</a:t>
            </a:r>
          </a:p>
          <a:p>
            <a:r>
              <a:rPr lang="en-GB" sz="2600" dirty="0"/>
              <a:t>Subjects: Physics, Maths, Chemistry and Music </a:t>
            </a:r>
          </a:p>
          <a:p>
            <a:r>
              <a:rPr lang="en-GB" sz="2600" dirty="0"/>
              <a:t>Roles: house captain, buddy, prefect </a:t>
            </a:r>
          </a:p>
          <a:p>
            <a:r>
              <a:rPr lang="en-GB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579020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44E31-AEE5-4A62-B4C3-C52800E36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</a:t>
            </a:r>
            <a:r>
              <a:rPr lang="en-GB" dirty="0" err="1"/>
              <a:t>Samritha</a:t>
            </a:r>
            <a:r>
              <a:rPr lang="en-GB" dirty="0"/>
              <a:t>                      Lauren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94184-7CB8-48D1-A451-A59F575A1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1872" y="1713654"/>
            <a:ext cx="4480560" cy="1143845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She/Her</a:t>
            </a:r>
          </a:p>
          <a:p>
            <a:r>
              <a:rPr lang="en-GB" dirty="0"/>
              <a:t>Subjects: Chemistry, Biology, Maths and RMPS</a:t>
            </a:r>
          </a:p>
          <a:p>
            <a:r>
              <a:rPr lang="en-GB" dirty="0"/>
              <a:t>Roles: house captain, buddy, prefect</a:t>
            </a:r>
          </a:p>
        </p:txBody>
      </p:sp>
      <p:pic>
        <p:nvPicPr>
          <p:cNvPr id="14" name="Content Placeholder 13" descr="A picture containing person, child, yellow&#10;&#10;Description automatically generated">
            <a:extLst>
              <a:ext uri="{FF2B5EF4-FFF2-40B4-BE49-F238E27FC236}">
                <a16:creationId xmlns:a16="http://schemas.microsoft.com/office/drawing/2014/main" id="{04D427C3-732D-4725-915F-BB342E176A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6" b="17068"/>
          <a:stretch/>
        </p:blipFill>
        <p:spPr>
          <a:xfrm>
            <a:off x="4482341" y="3429000"/>
            <a:ext cx="2194684" cy="2901104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FB5326-607A-4BE5-81E5-51CCA6DC1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6480" y="1713654"/>
            <a:ext cx="4480560" cy="1067645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She/Her</a:t>
            </a:r>
          </a:p>
          <a:p>
            <a:r>
              <a:rPr lang="en-GB" dirty="0"/>
              <a:t>Subjects: Chemistry, Biology, Maths and English </a:t>
            </a:r>
          </a:p>
          <a:p>
            <a:r>
              <a:rPr lang="en-GB" dirty="0"/>
              <a:t>Roles: house captain, buddy, prefect</a:t>
            </a:r>
          </a:p>
        </p:txBody>
      </p:sp>
    </p:spTree>
    <p:extLst>
      <p:ext uri="{BB962C8B-B14F-4D97-AF65-F5344CB8AC3E}">
        <p14:creationId xmlns:p14="http://schemas.microsoft.com/office/powerpoint/2010/main" val="319448534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958D7-73D0-4C1B-91E0-5F8C376D0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Competition!!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D5870-4B8B-4E14-B36A-0FD02D5AD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Bell needs to stand out as the best house, so we are starting a competition to design a house mascot!</a:t>
            </a:r>
          </a:p>
          <a:p>
            <a:r>
              <a:rPr lang="en-GB" sz="2400" dirty="0"/>
              <a:t>All you need to do is create a mascot and hand it in to Mr Armstrong in class. </a:t>
            </a:r>
          </a:p>
          <a:p>
            <a:r>
              <a:rPr lang="en-GB" sz="2400" dirty="0"/>
              <a:t>All designs should be handed in by 30</a:t>
            </a:r>
            <a:r>
              <a:rPr lang="en-GB" sz="2400" baseline="30000" dirty="0"/>
              <a:t>th</a:t>
            </a:r>
            <a:r>
              <a:rPr lang="en-GB" sz="2400" dirty="0"/>
              <a:t> of November with your name and class on it. </a:t>
            </a:r>
          </a:p>
          <a:p>
            <a:r>
              <a:rPr lang="en-GB" sz="2400" dirty="0"/>
              <a:t>The winner will be announced on the 5</a:t>
            </a:r>
            <a:r>
              <a:rPr lang="en-GB" sz="2400" baseline="30000" dirty="0"/>
              <a:t>th</a:t>
            </a:r>
            <a:r>
              <a:rPr lang="en-GB" sz="2400" dirty="0"/>
              <a:t> of November, there will be a prize!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50486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07D8B3-D442-462D-9120-06ED537D9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0056F-61E8-48BE-A40D-F72E6F55E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If you have any suggestions or queries, let us know if you bump into us </a:t>
            </a:r>
            <a:r>
              <a:rPr lang="en-GB">
                <a:solidFill>
                  <a:schemeClr val="bg1"/>
                </a:solidFill>
                <a:sym typeface="Wingdings" panose="05000000000000000000" pitchFamily="2" charset="2"/>
              </a:rPr>
              <a:t> </a:t>
            </a:r>
          </a:p>
          <a:p>
            <a:endParaRPr lang="en-GB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GB">
                <a:solidFill>
                  <a:schemeClr val="bg1"/>
                </a:solidFill>
                <a:sym typeface="Wingdings" panose="05000000000000000000" pitchFamily="2" charset="2"/>
              </a:rPr>
              <a:t>Have fun and good luck with your competition entries!</a:t>
            </a:r>
          </a:p>
          <a:p>
            <a:endParaRPr lang="en-GB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GB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GB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GB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GB">
              <a:solidFill>
                <a:schemeClr val="bg1"/>
              </a:solidFill>
            </a:endParaRPr>
          </a:p>
          <a:p>
            <a:endParaRPr lang="en-GB">
              <a:solidFill>
                <a:schemeClr val="bg1"/>
              </a:solidFill>
            </a:endParaRPr>
          </a:p>
          <a:p>
            <a:endParaRPr lang="en-GB">
              <a:solidFill>
                <a:schemeClr val="bg1"/>
              </a:solidFill>
            </a:endParaRP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D4CB99DF-101F-4E7E-BC46-0A866FDC3D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1" y="1493930"/>
            <a:ext cx="51435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40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</TotalTime>
  <Words>228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 Bell House Captains </vt:lpstr>
      <vt:lpstr>What are we here for?</vt:lpstr>
      <vt:lpstr>    Matthew                           Alastair</vt:lpstr>
      <vt:lpstr>    Samritha                      Lauren</vt:lpstr>
      <vt:lpstr>Competition!!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House Captains</dc:title>
  <dc:creator>Lauren Mulgrew</dc:creator>
  <cp:lastModifiedBy>Lauren Mulgrew</cp:lastModifiedBy>
  <cp:revision>1</cp:revision>
  <dcterms:created xsi:type="dcterms:W3CDTF">2021-10-28T09:33:06Z</dcterms:created>
  <dcterms:modified xsi:type="dcterms:W3CDTF">2021-10-28T19:48:42Z</dcterms:modified>
</cp:coreProperties>
</file>