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4"/>
  </p:sldMasterIdLst>
  <p:handoutMasterIdLst>
    <p:handoutMasterId r:id="rId40"/>
  </p:handoutMasterIdLst>
  <p:sldIdLst>
    <p:sldId id="256" r:id="rId5"/>
    <p:sldId id="264" r:id="rId6"/>
    <p:sldId id="265" r:id="rId7"/>
    <p:sldId id="327" r:id="rId8"/>
    <p:sldId id="267" r:id="rId9"/>
    <p:sldId id="271" r:id="rId10"/>
    <p:sldId id="272" r:id="rId11"/>
    <p:sldId id="273" r:id="rId12"/>
    <p:sldId id="274" r:id="rId13"/>
    <p:sldId id="320" r:id="rId14"/>
    <p:sldId id="275" r:id="rId15"/>
    <p:sldId id="276" r:id="rId16"/>
    <p:sldId id="277" r:id="rId17"/>
    <p:sldId id="278" r:id="rId18"/>
    <p:sldId id="280" r:id="rId19"/>
    <p:sldId id="286" r:id="rId20"/>
    <p:sldId id="282" r:id="rId21"/>
    <p:sldId id="283" r:id="rId22"/>
    <p:sldId id="284" r:id="rId23"/>
    <p:sldId id="288" r:id="rId24"/>
    <p:sldId id="289" r:id="rId25"/>
    <p:sldId id="290" r:id="rId26"/>
    <p:sldId id="293" r:id="rId27"/>
    <p:sldId id="296" r:id="rId28"/>
    <p:sldId id="297" r:id="rId29"/>
    <p:sldId id="298" r:id="rId30"/>
    <p:sldId id="324" r:id="rId31"/>
    <p:sldId id="299" r:id="rId32"/>
    <p:sldId id="321" r:id="rId33"/>
    <p:sldId id="303" r:id="rId34"/>
    <p:sldId id="304" r:id="rId35"/>
    <p:sldId id="322" r:id="rId36"/>
    <p:sldId id="325" r:id="rId37"/>
    <p:sldId id="323" r:id="rId38"/>
    <p:sldId id="301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150BFE-4745-43F1-B322-6AA2CEA84D70}">
          <p14:sldIdLst>
            <p14:sldId id="256"/>
          </p14:sldIdLst>
        </p14:section>
        <p14:section name="Exam Techniques" id="{F84670C3-247C-427F-B1EF-1D6AD78D0F81}">
          <p14:sldIdLst/>
        </p14:section>
        <p14:section name="Buddhism" id="{F856D15D-5E6D-44D1-A26D-01062EEE076C}">
          <p14:sldIdLst>
            <p14:sldId id="264"/>
            <p14:sldId id="265"/>
            <p14:sldId id="327"/>
            <p14:sldId id="267"/>
            <p14:sldId id="271"/>
            <p14:sldId id="272"/>
            <p14:sldId id="273"/>
            <p14:sldId id="274"/>
            <p14:sldId id="320"/>
            <p14:sldId id="275"/>
            <p14:sldId id="276"/>
            <p14:sldId id="277"/>
            <p14:sldId id="278"/>
            <p14:sldId id="280"/>
            <p14:sldId id="286"/>
            <p14:sldId id="282"/>
            <p14:sldId id="283"/>
            <p14:sldId id="284"/>
            <p14:sldId id="288"/>
            <p14:sldId id="289"/>
            <p14:sldId id="290"/>
            <p14:sldId id="293"/>
          </p14:sldIdLst>
        </p14:section>
        <p14:section name="Origins" id="{4BACCEE8-C7B7-409C-944B-6D5FC1358EC9}">
          <p14:sldIdLst>
            <p14:sldId id="296"/>
            <p14:sldId id="297"/>
            <p14:sldId id="298"/>
            <p14:sldId id="324"/>
            <p14:sldId id="299"/>
            <p14:sldId id="321"/>
            <p14:sldId id="303"/>
            <p14:sldId id="304"/>
            <p14:sldId id="322"/>
            <p14:sldId id="325"/>
            <p14:sldId id="323"/>
            <p14:sldId id="301"/>
          </p14:sldIdLst>
        </p14:section>
      </p14:sectionLst>
    </p:ex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D00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4" autoAdjust="0"/>
    <p:restoredTop sz="94684" autoAdjust="0"/>
  </p:normalViewPr>
  <p:slideViewPr>
    <p:cSldViewPr snapToGrid="0">
      <p:cViewPr>
        <p:scale>
          <a:sx n="60" d="100"/>
          <a:sy n="60" d="100"/>
        </p:scale>
        <p:origin x="-870" y="-10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196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E18056-5097-4C67-B990-7D3581D436EF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DA97508-81CE-4DEE-92C3-2094232D77B7}">
      <dgm:prSet phldrT="[Text]"/>
      <dgm:spPr/>
      <dgm:t>
        <a:bodyPr/>
        <a:lstStyle/>
        <a:p>
          <a:r>
            <a:rPr lang="en-GB" dirty="0" smtClean="0"/>
            <a:t>Dukkha</a:t>
          </a:r>
          <a:endParaRPr lang="en-GB" dirty="0"/>
        </a:p>
      </dgm:t>
    </dgm:pt>
    <dgm:pt modelId="{4C38DBBE-404A-465D-9FE5-15527560DB74}" type="parTrans" cxnId="{2FD41F51-0981-4B2A-BF2F-755005BEC7CE}">
      <dgm:prSet/>
      <dgm:spPr/>
      <dgm:t>
        <a:bodyPr/>
        <a:lstStyle/>
        <a:p>
          <a:endParaRPr lang="en-GB"/>
        </a:p>
      </dgm:t>
    </dgm:pt>
    <dgm:pt modelId="{6B42EB0E-67CE-4AAA-B865-F7F7C0DB09BB}" type="sibTrans" cxnId="{2FD41F51-0981-4B2A-BF2F-755005BEC7CE}">
      <dgm:prSet/>
      <dgm:spPr/>
      <dgm:t>
        <a:bodyPr/>
        <a:lstStyle/>
        <a:p>
          <a:endParaRPr lang="en-GB"/>
        </a:p>
      </dgm:t>
    </dgm:pt>
    <dgm:pt modelId="{AE76A852-5987-4721-BFBC-8CCEC3CE27CF}">
      <dgm:prSet phldrT="[Text]"/>
      <dgm:spPr/>
      <dgm:t>
        <a:bodyPr/>
        <a:lstStyle/>
        <a:p>
          <a:r>
            <a:rPr lang="en-GB" dirty="0" smtClean="0"/>
            <a:t>4 Noble Truths</a:t>
          </a:r>
          <a:endParaRPr lang="en-GB" dirty="0"/>
        </a:p>
      </dgm:t>
    </dgm:pt>
    <dgm:pt modelId="{23733C6A-4FDF-4969-814F-1AE7B3DB49CE}" type="parTrans" cxnId="{398CBC70-8B5C-44B7-A0DE-78B77261B058}">
      <dgm:prSet/>
      <dgm:spPr/>
      <dgm:t>
        <a:bodyPr/>
        <a:lstStyle/>
        <a:p>
          <a:endParaRPr lang="en-GB"/>
        </a:p>
      </dgm:t>
    </dgm:pt>
    <dgm:pt modelId="{B6CF18A6-87D4-4EE1-B239-8463731D549C}" type="sibTrans" cxnId="{398CBC70-8B5C-44B7-A0DE-78B77261B058}">
      <dgm:prSet/>
      <dgm:spPr/>
      <dgm:t>
        <a:bodyPr/>
        <a:lstStyle/>
        <a:p>
          <a:endParaRPr lang="en-GB"/>
        </a:p>
      </dgm:t>
    </dgm:pt>
    <dgm:pt modelId="{50A81BFC-CCBD-4024-A3E3-A9E1990E94A0}">
      <dgm:prSet phldrT="[Text]"/>
      <dgm:spPr/>
      <dgm:t>
        <a:bodyPr/>
        <a:lstStyle/>
        <a:p>
          <a:r>
            <a:rPr lang="en-GB" dirty="0" smtClean="0"/>
            <a:t>Kamma</a:t>
          </a:r>
          <a:endParaRPr lang="en-GB" dirty="0"/>
        </a:p>
      </dgm:t>
    </dgm:pt>
    <dgm:pt modelId="{90404BCB-9F77-4E41-A141-B4FB23525569}" type="parTrans" cxnId="{8E99F135-6CB6-4014-A545-120A678BF2C8}">
      <dgm:prSet/>
      <dgm:spPr/>
      <dgm:t>
        <a:bodyPr/>
        <a:lstStyle/>
        <a:p>
          <a:endParaRPr lang="en-GB"/>
        </a:p>
      </dgm:t>
    </dgm:pt>
    <dgm:pt modelId="{3DAFC696-E00B-4CCC-BCB1-2ED0A0BA269E}" type="sibTrans" cxnId="{8E99F135-6CB6-4014-A545-120A678BF2C8}">
      <dgm:prSet/>
      <dgm:spPr/>
      <dgm:t>
        <a:bodyPr/>
        <a:lstStyle/>
        <a:p>
          <a:endParaRPr lang="en-GB"/>
        </a:p>
      </dgm:t>
    </dgm:pt>
    <dgm:pt modelId="{73A91337-F080-4167-9D45-0DF15FF86D61}">
      <dgm:prSet phldrT="[Text]"/>
      <dgm:spPr/>
      <dgm:t>
        <a:bodyPr/>
        <a:lstStyle/>
        <a:p>
          <a:r>
            <a:rPr lang="en-GB" dirty="0" smtClean="0"/>
            <a:t>Samsara</a:t>
          </a:r>
          <a:endParaRPr lang="en-GB" dirty="0"/>
        </a:p>
      </dgm:t>
    </dgm:pt>
    <dgm:pt modelId="{9456F099-DF9E-4F3A-B218-716633C8FF64}" type="parTrans" cxnId="{C30895CE-6A81-42A6-B2DC-62204C4B4517}">
      <dgm:prSet/>
      <dgm:spPr/>
      <dgm:t>
        <a:bodyPr/>
        <a:lstStyle/>
        <a:p>
          <a:endParaRPr lang="en-GB"/>
        </a:p>
      </dgm:t>
    </dgm:pt>
    <dgm:pt modelId="{4D0B33DF-437F-4F56-A73B-81B636BAFA4E}" type="sibTrans" cxnId="{C30895CE-6A81-42A6-B2DC-62204C4B4517}">
      <dgm:prSet/>
      <dgm:spPr/>
      <dgm:t>
        <a:bodyPr/>
        <a:lstStyle/>
        <a:p>
          <a:endParaRPr lang="en-GB"/>
        </a:p>
      </dgm:t>
    </dgm:pt>
    <dgm:pt modelId="{68DF61ED-D503-483D-ADCD-F620492819DB}">
      <dgm:prSet phldrT="[Text]"/>
      <dgm:spPr/>
      <dgm:t>
        <a:bodyPr/>
        <a:lstStyle/>
        <a:p>
          <a:r>
            <a:rPr lang="en-GB" dirty="0" smtClean="0"/>
            <a:t>Nibbana</a:t>
          </a:r>
          <a:endParaRPr lang="en-GB" dirty="0"/>
        </a:p>
      </dgm:t>
    </dgm:pt>
    <dgm:pt modelId="{E713760F-AFBC-47B8-A2D6-A92557ECFCCF}" type="parTrans" cxnId="{2F2BE579-950F-4C4B-813E-7C66A3BFA68B}">
      <dgm:prSet/>
      <dgm:spPr/>
      <dgm:t>
        <a:bodyPr/>
        <a:lstStyle/>
        <a:p>
          <a:endParaRPr lang="en-GB"/>
        </a:p>
      </dgm:t>
    </dgm:pt>
    <dgm:pt modelId="{9DAEAA2E-D0C0-428E-8FD1-730E8ABD3ED9}" type="sibTrans" cxnId="{2F2BE579-950F-4C4B-813E-7C66A3BFA68B}">
      <dgm:prSet/>
      <dgm:spPr/>
      <dgm:t>
        <a:bodyPr/>
        <a:lstStyle/>
        <a:p>
          <a:endParaRPr lang="en-GB"/>
        </a:p>
      </dgm:t>
    </dgm:pt>
    <dgm:pt modelId="{96CD2B7D-111B-4761-8EB8-F3024C5C3427}">
      <dgm:prSet/>
      <dgm:spPr/>
      <dgm:t>
        <a:bodyPr/>
        <a:lstStyle/>
        <a:p>
          <a:r>
            <a:rPr lang="en-GB" dirty="0" err="1" smtClean="0"/>
            <a:t>Anicca</a:t>
          </a:r>
          <a:endParaRPr lang="en-GB" dirty="0"/>
        </a:p>
      </dgm:t>
    </dgm:pt>
    <dgm:pt modelId="{301D9B2C-033A-4397-B2CD-D8148DE73EF0}" type="parTrans" cxnId="{310268AA-C443-4755-ADB9-DC63EAD91E57}">
      <dgm:prSet/>
      <dgm:spPr/>
      <dgm:t>
        <a:bodyPr/>
        <a:lstStyle/>
        <a:p>
          <a:endParaRPr lang="en-GB"/>
        </a:p>
      </dgm:t>
    </dgm:pt>
    <dgm:pt modelId="{E2399894-6F97-4D87-BA55-E074DB09DFBD}" type="sibTrans" cxnId="{310268AA-C443-4755-ADB9-DC63EAD91E57}">
      <dgm:prSet/>
      <dgm:spPr/>
      <dgm:t>
        <a:bodyPr/>
        <a:lstStyle/>
        <a:p>
          <a:endParaRPr lang="en-GB"/>
        </a:p>
      </dgm:t>
    </dgm:pt>
    <dgm:pt modelId="{EAECEDDD-7127-4A11-ADC5-6BA687A82DF4}">
      <dgm:prSet/>
      <dgm:spPr/>
      <dgm:t>
        <a:bodyPr/>
        <a:lstStyle/>
        <a:p>
          <a:r>
            <a:rPr lang="en-GB" dirty="0" err="1" smtClean="0"/>
            <a:t>Anatta</a:t>
          </a:r>
          <a:endParaRPr lang="en-GB" dirty="0"/>
        </a:p>
      </dgm:t>
    </dgm:pt>
    <dgm:pt modelId="{EFA5F3B7-8421-42FB-8A35-379586AB24C2}" type="parTrans" cxnId="{9EECE8B9-0F50-4A53-A16D-B5B85B6F62EC}">
      <dgm:prSet/>
      <dgm:spPr/>
      <dgm:t>
        <a:bodyPr/>
        <a:lstStyle/>
        <a:p>
          <a:endParaRPr lang="en-GB"/>
        </a:p>
      </dgm:t>
    </dgm:pt>
    <dgm:pt modelId="{DF9B6709-2265-4AF4-92D1-EFE8B51FA591}" type="sibTrans" cxnId="{9EECE8B9-0F50-4A53-A16D-B5B85B6F62EC}">
      <dgm:prSet/>
      <dgm:spPr/>
      <dgm:t>
        <a:bodyPr/>
        <a:lstStyle/>
        <a:p>
          <a:endParaRPr lang="en-GB"/>
        </a:p>
      </dgm:t>
    </dgm:pt>
    <dgm:pt modelId="{5F2BE759-BD57-45B8-9A22-8363133EEC09}">
      <dgm:prSet/>
      <dgm:spPr/>
      <dgm:t>
        <a:bodyPr/>
        <a:lstStyle/>
        <a:p>
          <a:r>
            <a:rPr lang="en-GB" dirty="0" smtClean="0"/>
            <a:t>3 Root Poisons</a:t>
          </a:r>
          <a:endParaRPr lang="en-GB" dirty="0"/>
        </a:p>
      </dgm:t>
    </dgm:pt>
    <dgm:pt modelId="{F0FE2793-CAD9-4CAD-921E-0F50620FB955}" type="parTrans" cxnId="{045CA966-AC68-4921-A7DE-803AC2103E91}">
      <dgm:prSet/>
      <dgm:spPr/>
      <dgm:t>
        <a:bodyPr/>
        <a:lstStyle/>
        <a:p>
          <a:endParaRPr lang="en-GB"/>
        </a:p>
      </dgm:t>
    </dgm:pt>
    <dgm:pt modelId="{8660F933-BB8F-428B-B73B-263144B26818}" type="sibTrans" cxnId="{045CA966-AC68-4921-A7DE-803AC2103E91}">
      <dgm:prSet/>
      <dgm:spPr/>
      <dgm:t>
        <a:bodyPr/>
        <a:lstStyle/>
        <a:p>
          <a:endParaRPr lang="en-GB"/>
        </a:p>
      </dgm:t>
    </dgm:pt>
    <dgm:pt modelId="{A56F76C0-B5A3-4FBC-B75A-3B937F4D8E08}" type="pres">
      <dgm:prSet presAssocID="{FCE18056-5097-4C67-B990-7D3581D436E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42E618B-94E5-4EFA-A5A0-81E71FB17A43}" type="pres">
      <dgm:prSet presAssocID="{96CD2B7D-111B-4761-8EB8-F3024C5C3427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444C30-8A8D-4015-8BBE-4B81CA3A2757}" type="pres">
      <dgm:prSet presAssocID="{96CD2B7D-111B-4761-8EB8-F3024C5C3427}" presName="spNode" presStyleCnt="0"/>
      <dgm:spPr/>
    </dgm:pt>
    <dgm:pt modelId="{961C9819-F31E-4C56-95A1-19DC466926F4}" type="pres">
      <dgm:prSet presAssocID="{E2399894-6F97-4D87-BA55-E074DB09DFBD}" presName="sibTrans" presStyleLbl="sibTrans1D1" presStyleIdx="0" presStyleCnt="8"/>
      <dgm:spPr/>
      <dgm:t>
        <a:bodyPr/>
        <a:lstStyle/>
        <a:p>
          <a:endParaRPr lang="en-GB"/>
        </a:p>
      </dgm:t>
    </dgm:pt>
    <dgm:pt modelId="{8B0A5B06-1847-41C9-ACD3-BF656FFDE29B}" type="pres">
      <dgm:prSet presAssocID="{EAECEDDD-7127-4A11-ADC5-6BA687A82DF4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1031212-19AE-4D27-BB1C-B8A07090FD42}" type="pres">
      <dgm:prSet presAssocID="{EAECEDDD-7127-4A11-ADC5-6BA687A82DF4}" presName="spNode" presStyleCnt="0"/>
      <dgm:spPr/>
    </dgm:pt>
    <dgm:pt modelId="{6DD731F1-7DA0-4470-ACC6-B67458BD029F}" type="pres">
      <dgm:prSet presAssocID="{DF9B6709-2265-4AF4-92D1-EFE8B51FA591}" presName="sibTrans" presStyleLbl="sibTrans1D1" presStyleIdx="1" presStyleCnt="8"/>
      <dgm:spPr/>
      <dgm:t>
        <a:bodyPr/>
        <a:lstStyle/>
        <a:p>
          <a:endParaRPr lang="en-GB"/>
        </a:p>
      </dgm:t>
    </dgm:pt>
    <dgm:pt modelId="{F6BB6C8A-C771-4A62-A90F-5F033F3B4EE5}" type="pres">
      <dgm:prSet presAssocID="{7DA97508-81CE-4DEE-92C3-2094232D77B7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B7CE579-DFAE-483F-91AD-C9161CB87167}" type="pres">
      <dgm:prSet presAssocID="{7DA97508-81CE-4DEE-92C3-2094232D77B7}" presName="spNode" presStyleCnt="0"/>
      <dgm:spPr/>
    </dgm:pt>
    <dgm:pt modelId="{377B7832-2619-42ED-8D3D-1033D94EE06A}" type="pres">
      <dgm:prSet presAssocID="{6B42EB0E-67CE-4AAA-B865-F7F7C0DB09BB}" presName="sibTrans" presStyleLbl="sibTrans1D1" presStyleIdx="2" presStyleCnt="8"/>
      <dgm:spPr/>
      <dgm:t>
        <a:bodyPr/>
        <a:lstStyle/>
        <a:p>
          <a:endParaRPr lang="en-GB"/>
        </a:p>
      </dgm:t>
    </dgm:pt>
    <dgm:pt modelId="{4ACA9768-110A-4EDD-8E93-EB61090B836F}" type="pres">
      <dgm:prSet presAssocID="{AE76A852-5987-4721-BFBC-8CCEC3CE27CF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3497EA2-F780-4C5E-9166-5913B59AFEF7}" type="pres">
      <dgm:prSet presAssocID="{AE76A852-5987-4721-BFBC-8CCEC3CE27CF}" presName="spNode" presStyleCnt="0"/>
      <dgm:spPr/>
    </dgm:pt>
    <dgm:pt modelId="{ACA1E1AF-64C9-4BCB-B760-D1074BE74F0E}" type="pres">
      <dgm:prSet presAssocID="{B6CF18A6-87D4-4EE1-B239-8463731D549C}" presName="sibTrans" presStyleLbl="sibTrans1D1" presStyleIdx="3" presStyleCnt="8"/>
      <dgm:spPr/>
      <dgm:t>
        <a:bodyPr/>
        <a:lstStyle/>
        <a:p>
          <a:endParaRPr lang="en-GB"/>
        </a:p>
      </dgm:t>
    </dgm:pt>
    <dgm:pt modelId="{670D4768-FDDF-4908-B46B-097E9F1E34C2}" type="pres">
      <dgm:prSet presAssocID="{50A81BFC-CCBD-4024-A3E3-A9E1990E94A0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9AE854D-C398-410B-AAF2-03243A70AF96}" type="pres">
      <dgm:prSet presAssocID="{50A81BFC-CCBD-4024-A3E3-A9E1990E94A0}" presName="spNode" presStyleCnt="0"/>
      <dgm:spPr/>
    </dgm:pt>
    <dgm:pt modelId="{1D36E48F-1655-4F42-9B26-3FC8DDD6757B}" type="pres">
      <dgm:prSet presAssocID="{3DAFC696-E00B-4CCC-BCB1-2ED0A0BA269E}" presName="sibTrans" presStyleLbl="sibTrans1D1" presStyleIdx="4" presStyleCnt="8"/>
      <dgm:spPr/>
      <dgm:t>
        <a:bodyPr/>
        <a:lstStyle/>
        <a:p>
          <a:endParaRPr lang="en-GB"/>
        </a:p>
      </dgm:t>
    </dgm:pt>
    <dgm:pt modelId="{75FA32E3-60A3-49FE-85A0-53F5C436A498}" type="pres">
      <dgm:prSet presAssocID="{73A91337-F080-4167-9D45-0DF15FF86D61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DFAC32B-6C10-4152-870E-AC7E9B049514}" type="pres">
      <dgm:prSet presAssocID="{73A91337-F080-4167-9D45-0DF15FF86D61}" presName="spNode" presStyleCnt="0"/>
      <dgm:spPr/>
    </dgm:pt>
    <dgm:pt modelId="{9BF46ADE-AD7D-406D-B645-CA255123E6F3}" type="pres">
      <dgm:prSet presAssocID="{4D0B33DF-437F-4F56-A73B-81B636BAFA4E}" presName="sibTrans" presStyleLbl="sibTrans1D1" presStyleIdx="5" presStyleCnt="8"/>
      <dgm:spPr/>
      <dgm:t>
        <a:bodyPr/>
        <a:lstStyle/>
        <a:p>
          <a:endParaRPr lang="en-GB"/>
        </a:p>
      </dgm:t>
    </dgm:pt>
    <dgm:pt modelId="{C99CD904-9810-4252-AD30-D306A1CDE610}" type="pres">
      <dgm:prSet presAssocID="{5F2BE759-BD57-45B8-9A22-8363133EEC09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72AE22B-3843-4300-B00B-F51F708CE07B}" type="pres">
      <dgm:prSet presAssocID="{5F2BE759-BD57-45B8-9A22-8363133EEC09}" presName="spNode" presStyleCnt="0"/>
      <dgm:spPr/>
    </dgm:pt>
    <dgm:pt modelId="{8595943A-946B-4EE9-8D97-55033B688CFB}" type="pres">
      <dgm:prSet presAssocID="{8660F933-BB8F-428B-B73B-263144B26818}" presName="sibTrans" presStyleLbl="sibTrans1D1" presStyleIdx="6" presStyleCnt="8"/>
      <dgm:spPr/>
      <dgm:t>
        <a:bodyPr/>
        <a:lstStyle/>
        <a:p>
          <a:endParaRPr lang="en-GB"/>
        </a:p>
      </dgm:t>
    </dgm:pt>
    <dgm:pt modelId="{8FC18CFC-3338-4799-973E-E409271372EA}" type="pres">
      <dgm:prSet presAssocID="{68DF61ED-D503-483D-ADCD-F620492819DB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666410B-D874-4C70-A61C-83B17E73E712}" type="pres">
      <dgm:prSet presAssocID="{68DF61ED-D503-483D-ADCD-F620492819DB}" presName="spNode" presStyleCnt="0"/>
      <dgm:spPr/>
    </dgm:pt>
    <dgm:pt modelId="{F5437BEC-C00A-4B4D-A068-1CFEECF5809C}" type="pres">
      <dgm:prSet presAssocID="{9DAEAA2E-D0C0-428E-8FD1-730E8ABD3ED9}" presName="sibTrans" presStyleLbl="sibTrans1D1" presStyleIdx="7" presStyleCnt="8"/>
      <dgm:spPr/>
      <dgm:t>
        <a:bodyPr/>
        <a:lstStyle/>
        <a:p>
          <a:endParaRPr lang="en-GB"/>
        </a:p>
      </dgm:t>
    </dgm:pt>
  </dgm:ptLst>
  <dgm:cxnLst>
    <dgm:cxn modelId="{20627B66-0984-4B22-B413-B539F7B20BFF}" type="presOf" srcId="{6B42EB0E-67CE-4AAA-B865-F7F7C0DB09BB}" destId="{377B7832-2619-42ED-8D3D-1033D94EE06A}" srcOrd="0" destOrd="0" presId="urn:microsoft.com/office/officeart/2005/8/layout/cycle6"/>
    <dgm:cxn modelId="{A86E0379-B6F8-4AFF-9BD0-3F9F8829BA47}" type="presOf" srcId="{E2399894-6F97-4D87-BA55-E074DB09DFBD}" destId="{961C9819-F31E-4C56-95A1-19DC466926F4}" srcOrd="0" destOrd="0" presId="urn:microsoft.com/office/officeart/2005/8/layout/cycle6"/>
    <dgm:cxn modelId="{352BC35A-54FF-433A-B4EF-C1EC3AE33D74}" type="presOf" srcId="{EAECEDDD-7127-4A11-ADC5-6BA687A82DF4}" destId="{8B0A5B06-1847-41C9-ACD3-BF656FFDE29B}" srcOrd="0" destOrd="0" presId="urn:microsoft.com/office/officeart/2005/8/layout/cycle6"/>
    <dgm:cxn modelId="{5BB39173-864D-4019-AE74-D461E6215D1E}" type="presOf" srcId="{73A91337-F080-4167-9D45-0DF15FF86D61}" destId="{75FA32E3-60A3-49FE-85A0-53F5C436A498}" srcOrd="0" destOrd="0" presId="urn:microsoft.com/office/officeart/2005/8/layout/cycle6"/>
    <dgm:cxn modelId="{C8C27C16-A988-4F0A-9EA6-D77240BD39C2}" type="presOf" srcId="{3DAFC696-E00B-4CCC-BCB1-2ED0A0BA269E}" destId="{1D36E48F-1655-4F42-9B26-3FC8DDD6757B}" srcOrd="0" destOrd="0" presId="urn:microsoft.com/office/officeart/2005/8/layout/cycle6"/>
    <dgm:cxn modelId="{56F8ABA5-4D87-4D6A-A9D5-3969974134CE}" type="presOf" srcId="{AE76A852-5987-4721-BFBC-8CCEC3CE27CF}" destId="{4ACA9768-110A-4EDD-8E93-EB61090B836F}" srcOrd="0" destOrd="0" presId="urn:microsoft.com/office/officeart/2005/8/layout/cycle6"/>
    <dgm:cxn modelId="{398CBC70-8B5C-44B7-A0DE-78B77261B058}" srcId="{FCE18056-5097-4C67-B990-7D3581D436EF}" destId="{AE76A852-5987-4721-BFBC-8CCEC3CE27CF}" srcOrd="3" destOrd="0" parTransId="{23733C6A-4FDF-4969-814F-1AE7B3DB49CE}" sibTransId="{B6CF18A6-87D4-4EE1-B239-8463731D549C}"/>
    <dgm:cxn modelId="{42F973C6-0A97-4CAE-B413-CF7F512A23BD}" type="presOf" srcId="{B6CF18A6-87D4-4EE1-B239-8463731D549C}" destId="{ACA1E1AF-64C9-4BCB-B760-D1074BE74F0E}" srcOrd="0" destOrd="0" presId="urn:microsoft.com/office/officeart/2005/8/layout/cycle6"/>
    <dgm:cxn modelId="{D0893520-80A9-4D7E-92DB-A1319486916F}" type="presOf" srcId="{8660F933-BB8F-428B-B73B-263144B26818}" destId="{8595943A-946B-4EE9-8D97-55033B688CFB}" srcOrd="0" destOrd="0" presId="urn:microsoft.com/office/officeart/2005/8/layout/cycle6"/>
    <dgm:cxn modelId="{3108F931-EA41-43F0-9791-60456A020DB7}" type="presOf" srcId="{96CD2B7D-111B-4761-8EB8-F3024C5C3427}" destId="{442E618B-94E5-4EFA-A5A0-81E71FB17A43}" srcOrd="0" destOrd="0" presId="urn:microsoft.com/office/officeart/2005/8/layout/cycle6"/>
    <dgm:cxn modelId="{C30895CE-6A81-42A6-B2DC-62204C4B4517}" srcId="{FCE18056-5097-4C67-B990-7D3581D436EF}" destId="{73A91337-F080-4167-9D45-0DF15FF86D61}" srcOrd="5" destOrd="0" parTransId="{9456F099-DF9E-4F3A-B218-716633C8FF64}" sibTransId="{4D0B33DF-437F-4F56-A73B-81B636BAFA4E}"/>
    <dgm:cxn modelId="{BD210553-9EC0-45B1-903C-AA917026D0BE}" type="presOf" srcId="{5F2BE759-BD57-45B8-9A22-8363133EEC09}" destId="{C99CD904-9810-4252-AD30-D306A1CDE610}" srcOrd="0" destOrd="0" presId="urn:microsoft.com/office/officeart/2005/8/layout/cycle6"/>
    <dgm:cxn modelId="{9EECE8B9-0F50-4A53-A16D-B5B85B6F62EC}" srcId="{FCE18056-5097-4C67-B990-7D3581D436EF}" destId="{EAECEDDD-7127-4A11-ADC5-6BA687A82DF4}" srcOrd="1" destOrd="0" parTransId="{EFA5F3B7-8421-42FB-8A35-379586AB24C2}" sibTransId="{DF9B6709-2265-4AF4-92D1-EFE8B51FA591}"/>
    <dgm:cxn modelId="{8E99F135-6CB6-4014-A545-120A678BF2C8}" srcId="{FCE18056-5097-4C67-B990-7D3581D436EF}" destId="{50A81BFC-CCBD-4024-A3E3-A9E1990E94A0}" srcOrd="4" destOrd="0" parTransId="{90404BCB-9F77-4E41-A141-B4FB23525569}" sibTransId="{3DAFC696-E00B-4CCC-BCB1-2ED0A0BA269E}"/>
    <dgm:cxn modelId="{310268AA-C443-4755-ADB9-DC63EAD91E57}" srcId="{FCE18056-5097-4C67-B990-7D3581D436EF}" destId="{96CD2B7D-111B-4761-8EB8-F3024C5C3427}" srcOrd="0" destOrd="0" parTransId="{301D9B2C-033A-4397-B2CD-D8148DE73EF0}" sibTransId="{E2399894-6F97-4D87-BA55-E074DB09DFBD}"/>
    <dgm:cxn modelId="{045CA966-AC68-4921-A7DE-803AC2103E91}" srcId="{FCE18056-5097-4C67-B990-7D3581D436EF}" destId="{5F2BE759-BD57-45B8-9A22-8363133EEC09}" srcOrd="6" destOrd="0" parTransId="{F0FE2793-CAD9-4CAD-921E-0F50620FB955}" sibTransId="{8660F933-BB8F-428B-B73B-263144B26818}"/>
    <dgm:cxn modelId="{1843CD71-06D8-4FE4-9C0B-DE2127CC8486}" type="presOf" srcId="{4D0B33DF-437F-4F56-A73B-81B636BAFA4E}" destId="{9BF46ADE-AD7D-406D-B645-CA255123E6F3}" srcOrd="0" destOrd="0" presId="urn:microsoft.com/office/officeart/2005/8/layout/cycle6"/>
    <dgm:cxn modelId="{347301AD-47E6-4A60-9E5C-17D0951B329C}" type="presOf" srcId="{7DA97508-81CE-4DEE-92C3-2094232D77B7}" destId="{F6BB6C8A-C771-4A62-A90F-5F033F3B4EE5}" srcOrd="0" destOrd="0" presId="urn:microsoft.com/office/officeart/2005/8/layout/cycle6"/>
    <dgm:cxn modelId="{E4777F41-586A-487D-A44D-9B26E8AD39DB}" type="presOf" srcId="{DF9B6709-2265-4AF4-92D1-EFE8B51FA591}" destId="{6DD731F1-7DA0-4470-ACC6-B67458BD029F}" srcOrd="0" destOrd="0" presId="urn:microsoft.com/office/officeart/2005/8/layout/cycle6"/>
    <dgm:cxn modelId="{2F2BE579-950F-4C4B-813E-7C66A3BFA68B}" srcId="{FCE18056-5097-4C67-B990-7D3581D436EF}" destId="{68DF61ED-D503-483D-ADCD-F620492819DB}" srcOrd="7" destOrd="0" parTransId="{E713760F-AFBC-47B8-A2D6-A92557ECFCCF}" sibTransId="{9DAEAA2E-D0C0-428E-8FD1-730E8ABD3ED9}"/>
    <dgm:cxn modelId="{73AB57E2-F02B-4800-9AE5-432796FC43F5}" type="presOf" srcId="{9DAEAA2E-D0C0-428E-8FD1-730E8ABD3ED9}" destId="{F5437BEC-C00A-4B4D-A068-1CFEECF5809C}" srcOrd="0" destOrd="0" presId="urn:microsoft.com/office/officeart/2005/8/layout/cycle6"/>
    <dgm:cxn modelId="{E7D7EF40-9668-47B9-86C8-D77F25379789}" type="presOf" srcId="{50A81BFC-CCBD-4024-A3E3-A9E1990E94A0}" destId="{670D4768-FDDF-4908-B46B-097E9F1E34C2}" srcOrd="0" destOrd="0" presId="urn:microsoft.com/office/officeart/2005/8/layout/cycle6"/>
    <dgm:cxn modelId="{2FD41F51-0981-4B2A-BF2F-755005BEC7CE}" srcId="{FCE18056-5097-4C67-B990-7D3581D436EF}" destId="{7DA97508-81CE-4DEE-92C3-2094232D77B7}" srcOrd="2" destOrd="0" parTransId="{4C38DBBE-404A-465D-9FE5-15527560DB74}" sibTransId="{6B42EB0E-67CE-4AAA-B865-F7F7C0DB09BB}"/>
    <dgm:cxn modelId="{3AEC3FD4-1DF5-4634-925F-4E0AE80AE4CC}" type="presOf" srcId="{68DF61ED-D503-483D-ADCD-F620492819DB}" destId="{8FC18CFC-3338-4799-973E-E409271372EA}" srcOrd="0" destOrd="0" presId="urn:microsoft.com/office/officeart/2005/8/layout/cycle6"/>
    <dgm:cxn modelId="{AE6DA81A-486F-44BD-8E04-988B5B424A45}" type="presOf" srcId="{FCE18056-5097-4C67-B990-7D3581D436EF}" destId="{A56F76C0-B5A3-4FBC-B75A-3B937F4D8E08}" srcOrd="0" destOrd="0" presId="urn:microsoft.com/office/officeart/2005/8/layout/cycle6"/>
    <dgm:cxn modelId="{F407774C-07E0-4954-B881-4B4AF2D9F57E}" type="presParOf" srcId="{A56F76C0-B5A3-4FBC-B75A-3B937F4D8E08}" destId="{442E618B-94E5-4EFA-A5A0-81E71FB17A43}" srcOrd="0" destOrd="0" presId="urn:microsoft.com/office/officeart/2005/8/layout/cycle6"/>
    <dgm:cxn modelId="{B55EA038-6A8F-4982-83EA-EE4F0116F87F}" type="presParOf" srcId="{A56F76C0-B5A3-4FBC-B75A-3B937F4D8E08}" destId="{E7444C30-8A8D-4015-8BBE-4B81CA3A2757}" srcOrd="1" destOrd="0" presId="urn:microsoft.com/office/officeart/2005/8/layout/cycle6"/>
    <dgm:cxn modelId="{C46C80E8-AE84-4240-BA89-73BD376D8C13}" type="presParOf" srcId="{A56F76C0-B5A3-4FBC-B75A-3B937F4D8E08}" destId="{961C9819-F31E-4C56-95A1-19DC466926F4}" srcOrd="2" destOrd="0" presId="urn:microsoft.com/office/officeart/2005/8/layout/cycle6"/>
    <dgm:cxn modelId="{0A2F1B31-F149-4F59-A620-9818E4616AC7}" type="presParOf" srcId="{A56F76C0-B5A3-4FBC-B75A-3B937F4D8E08}" destId="{8B0A5B06-1847-41C9-ACD3-BF656FFDE29B}" srcOrd="3" destOrd="0" presId="urn:microsoft.com/office/officeart/2005/8/layout/cycle6"/>
    <dgm:cxn modelId="{677188AC-B46F-42FB-B3D3-5103FC2EAA58}" type="presParOf" srcId="{A56F76C0-B5A3-4FBC-B75A-3B937F4D8E08}" destId="{E1031212-19AE-4D27-BB1C-B8A07090FD42}" srcOrd="4" destOrd="0" presId="urn:microsoft.com/office/officeart/2005/8/layout/cycle6"/>
    <dgm:cxn modelId="{A48A165F-F073-41B9-BD02-3C30021D3846}" type="presParOf" srcId="{A56F76C0-B5A3-4FBC-B75A-3B937F4D8E08}" destId="{6DD731F1-7DA0-4470-ACC6-B67458BD029F}" srcOrd="5" destOrd="0" presId="urn:microsoft.com/office/officeart/2005/8/layout/cycle6"/>
    <dgm:cxn modelId="{1AE7156E-9F5D-417F-A493-1AAA39CD86B7}" type="presParOf" srcId="{A56F76C0-B5A3-4FBC-B75A-3B937F4D8E08}" destId="{F6BB6C8A-C771-4A62-A90F-5F033F3B4EE5}" srcOrd="6" destOrd="0" presId="urn:microsoft.com/office/officeart/2005/8/layout/cycle6"/>
    <dgm:cxn modelId="{87726B45-820A-4A90-8988-0AA3ED69E903}" type="presParOf" srcId="{A56F76C0-B5A3-4FBC-B75A-3B937F4D8E08}" destId="{1B7CE579-DFAE-483F-91AD-C9161CB87167}" srcOrd="7" destOrd="0" presId="urn:microsoft.com/office/officeart/2005/8/layout/cycle6"/>
    <dgm:cxn modelId="{A11822FC-2C5A-45CE-A3B7-FE1EFE04D3B7}" type="presParOf" srcId="{A56F76C0-B5A3-4FBC-B75A-3B937F4D8E08}" destId="{377B7832-2619-42ED-8D3D-1033D94EE06A}" srcOrd="8" destOrd="0" presId="urn:microsoft.com/office/officeart/2005/8/layout/cycle6"/>
    <dgm:cxn modelId="{8E53E32C-AA17-4217-BD79-16B8CACCD438}" type="presParOf" srcId="{A56F76C0-B5A3-4FBC-B75A-3B937F4D8E08}" destId="{4ACA9768-110A-4EDD-8E93-EB61090B836F}" srcOrd="9" destOrd="0" presId="urn:microsoft.com/office/officeart/2005/8/layout/cycle6"/>
    <dgm:cxn modelId="{5D83C8D2-9734-48A6-8965-A5202EB67B50}" type="presParOf" srcId="{A56F76C0-B5A3-4FBC-B75A-3B937F4D8E08}" destId="{33497EA2-F780-4C5E-9166-5913B59AFEF7}" srcOrd="10" destOrd="0" presId="urn:microsoft.com/office/officeart/2005/8/layout/cycle6"/>
    <dgm:cxn modelId="{251D119D-C82C-4EEE-BF32-AE02F6791C4B}" type="presParOf" srcId="{A56F76C0-B5A3-4FBC-B75A-3B937F4D8E08}" destId="{ACA1E1AF-64C9-4BCB-B760-D1074BE74F0E}" srcOrd="11" destOrd="0" presId="urn:microsoft.com/office/officeart/2005/8/layout/cycle6"/>
    <dgm:cxn modelId="{4F0D3E92-5737-414C-BCCB-E362F97CA782}" type="presParOf" srcId="{A56F76C0-B5A3-4FBC-B75A-3B937F4D8E08}" destId="{670D4768-FDDF-4908-B46B-097E9F1E34C2}" srcOrd="12" destOrd="0" presId="urn:microsoft.com/office/officeart/2005/8/layout/cycle6"/>
    <dgm:cxn modelId="{12894861-208E-4DE8-9933-10DC68D903FA}" type="presParOf" srcId="{A56F76C0-B5A3-4FBC-B75A-3B937F4D8E08}" destId="{09AE854D-C398-410B-AAF2-03243A70AF96}" srcOrd="13" destOrd="0" presId="urn:microsoft.com/office/officeart/2005/8/layout/cycle6"/>
    <dgm:cxn modelId="{34489CEF-809E-41FE-97B0-0B40A2F4F7A5}" type="presParOf" srcId="{A56F76C0-B5A3-4FBC-B75A-3B937F4D8E08}" destId="{1D36E48F-1655-4F42-9B26-3FC8DDD6757B}" srcOrd="14" destOrd="0" presId="urn:microsoft.com/office/officeart/2005/8/layout/cycle6"/>
    <dgm:cxn modelId="{3F157C11-8705-4E00-810D-720CB1CBBB72}" type="presParOf" srcId="{A56F76C0-B5A3-4FBC-B75A-3B937F4D8E08}" destId="{75FA32E3-60A3-49FE-85A0-53F5C436A498}" srcOrd="15" destOrd="0" presId="urn:microsoft.com/office/officeart/2005/8/layout/cycle6"/>
    <dgm:cxn modelId="{DF4B9640-FB9E-4A47-84F9-3E19928EAD54}" type="presParOf" srcId="{A56F76C0-B5A3-4FBC-B75A-3B937F4D8E08}" destId="{6DFAC32B-6C10-4152-870E-AC7E9B049514}" srcOrd="16" destOrd="0" presId="urn:microsoft.com/office/officeart/2005/8/layout/cycle6"/>
    <dgm:cxn modelId="{496A9E96-1D6D-4DBA-8C81-55FF1FE2597C}" type="presParOf" srcId="{A56F76C0-B5A3-4FBC-B75A-3B937F4D8E08}" destId="{9BF46ADE-AD7D-406D-B645-CA255123E6F3}" srcOrd="17" destOrd="0" presId="urn:microsoft.com/office/officeart/2005/8/layout/cycle6"/>
    <dgm:cxn modelId="{0567C613-CD76-41D9-8497-7E7471711165}" type="presParOf" srcId="{A56F76C0-B5A3-4FBC-B75A-3B937F4D8E08}" destId="{C99CD904-9810-4252-AD30-D306A1CDE610}" srcOrd="18" destOrd="0" presId="urn:microsoft.com/office/officeart/2005/8/layout/cycle6"/>
    <dgm:cxn modelId="{832CDF24-36ED-4E0F-95F8-2CF9BE19E720}" type="presParOf" srcId="{A56F76C0-B5A3-4FBC-B75A-3B937F4D8E08}" destId="{872AE22B-3843-4300-B00B-F51F708CE07B}" srcOrd="19" destOrd="0" presId="urn:microsoft.com/office/officeart/2005/8/layout/cycle6"/>
    <dgm:cxn modelId="{53F466E2-81B5-4065-8CCA-E97EFD8EB213}" type="presParOf" srcId="{A56F76C0-B5A3-4FBC-B75A-3B937F4D8E08}" destId="{8595943A-946B-4EE9-8D97-55033B688CFB}" srcOrd="20" destOrd="0" presId="urn:microsoft.com/office/officeart/2005/8/layout/cycle6"/>
    <dgm:cxn modelId="{FD531B1F-5C65-462E-B9C7-44CDF9B4DBE3}" type="presParOf" srcId="{A56F76C0-B5A3-4FBC-B75A-3B937F4D8E08}" destId="{8FC18CFC-3338-4799-973E-E409271372EA}" srcOrd="21" destOrd="0" presId="urn:microsoft.com/office/officeart/2005/8/layout/cycle6"/>
    <dgm:cxn modelId="{B2AA50E6-73C3-4625-BEA1-84A73112BE5A}" type="presParOf" srcId="{A56F76C0-B5A3-4FBC-B75A-3B937F4D8E08}" destId="{B666410B-D874-4C70-A61C-83B17E73E712}" srcOrd="22" destOrd="0" presId="urn:microsoft.com/office/officeart/2005/8/layout/cycle6"/>
    <dgm:cxn modelId="{A4383EA4-1C6F-44D8-8C60-9AB783A166CE}" type="presParOf" srcId="{A56F76C0-B5A3-4FBC-B75A-3B937F4D8E08}" destId="{F5437BEC-C00A-4B4D-A068-1CFEECF5809C}" srcOrd="23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EFB15A-6D3A-488D-B4A0-702A4415735C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2DC2485C-E3CE-4FAA-A2E7-981AD3CAD855}">
      <dgm:prSet phldrT="[Text]"/>
      <dgm:spPr/>
      <dgm:t>
        <a:bodyPr/>
        <a:lstStyle/>
        <a:p>
          <a:endParaRPr lang="en-GB" dirty="0"/>
        </a:p>
      </dgm:t>
    </dgm:pt>
    <dgm:pt modelId="{37C6279B-4DDA-4A23-9975-BABC3A937181}" type="parTrans" cxnId="{9C438184-0D3C-417A-B366-516FB31765B3}">
      <dgm:prSet/>
      <dgm:spPr/>
      <dgm:t>
        <a:bodyPr/>
        <a:lstStyle/>
        <a:p>
          <a:endParaRPr lang="en-GB"/>
        </a:p>
      </dgm:t>
    </dgm:pt>
    <dgm:pt modelId="{7482F7F5-136E-41F0-873C-38FA9B62D012}" type="sibTrans" cxnId="{9C438184-0D3C-417A-B366-516FB31765B3}">
      <dgm:prSet/>
      <dgm:spPr/>
      <dgm:t>
        <a:bodyPr/>
        <a:lstStyle/>
        <a:p>
          <a:endParaRPr lang="en-GB"/>
        </a:p>
      </dgm:t>
    </dgm:pt>
    <dgm:pt modelId="{3177E463-B38D-414E-A37A-9AEA59B04E0C}">
      <dgm:prSet phldrT="[Text]"/>
      <dgm:spPr/>
      <dgm:t>
        <a:bodyPr/>
        <a:lstStyle/>
        <a:p>
          <a:endParaRPr lang="en-GB" dirty="0"/>
        </a:p>
      </dgm:t>
    </dgm:pt>
    <dgm:pt modelId="{E67C1A9C-08AE-4CB6-8302-7EAD1CC7F0AE}" type="parTrans" cxnId="{28B4F422-E8B7-4DB9-9012-A5406E564559}">
      <dgm:prSet/>
      <dgm:spPr/>
      <dgm:t>
        <a:bodyPr/>
        <a:lstStyle/>
        <a:p>
          <a:endParaRPr lang="en-GB"/>
        </a:p>
      </dgm:t>
    </dgm:pt>
    <dgm:pt modelId="{9613B02B-4888-4B94-AC3A-B9DC063A4E3F}" type="sibTrans" cxnId="{28B4F422-E8B7-4DB9-9012-A5406E564559}">
      <dgm:prSet/>
      <dgm:spPr/>
      <dgm:t>
        <a:bodyPr/>
        <a:lstStyle/>
        <a:p>
          <a:endParaRPr lang="en-GB"/>
        </a:p>
      </dgm:t>
    </dgm:pt>
    <dgm:pt modelId="{A81A0061-C6DD-46FD-ABB5-9CD309F19D0E}">
      <dgm:prSet phldrT="[Text]"/>
      <dgm:spPr/>
      <dgm:t>
        <a:bodyPr/>
        <a:lstStyle/>
        <a:p>
          <a:endParaRPr lang="en-GB" dirty="0"/>
        </a:p>
      </dgm:t>
    </dgm:pt>
    <dgm:pt modelId="{FD3144D1-2E95-4230-8204-07E21BFD4B95}" type="parTrans" cxnId="{94FC8435-7B95-4E5A-8E32-A4A871360B76}">
      <dgm:prSet/>
      <dgm:spPr/>
      <dgm:t>
        <a:bodyPr/>
        <a:lstStyle/>
        <a:p>
          <a:endParaRPr lang="en-GB"/>
        </a:p>
      </dgm:t>
    </dgm:pt>
    <dgm:pt modelId="{9863AF33-1861-4B32-9DCF-216569CD993D}" type="sibTrans" cxnId="{94FC8435-7B95-4E5A-8E32-A4A871360B76}">
      <dgm:prSet/>
      <dgm:spPr/>
      <dgm:t>
        <a:bodyPr/>
        <a:lstStyle/>
        <a:p>
          <a:endParaRPr lang="en-GB"/>
        </a:p>
      </dgm:t>
    </dgm:pt>
    <dgm:pt modelId="{E0E78911-A8E3-4315-A6B0-2137DBDFE8F4}" type="pres">
      <dgm:prSet presAssocID="{21EFB15A-6D3A-488D-B4A0-702A4415735C}" presName="compositeShape" presStyleCnt="0">
        <dgm:presLayoutVars>
          <dgm:chMax val="7"/>
          <dgm:dir/>
          <dgm:resizeHandles val="exact"/>
        </dgm:presLayoutVars>
      </dgm:prSet>
      <dgm:spPr/>
    </dgm:pt>
    <dgm:pt modelId="{050906CB-6532-4376-B9D7-FCA689184708}" type="pres">
      <dgm:prSet presAssocID="{3177E463-B38D-414E-A37A-9AEA59B04E0C}" presName="circ1" presStyleLbl="vennNode1" presStyleIdx="0" presStyleCnt="3"/>
      <dgm:spPr/>
      <dgm:t>
        <a:bodyPr/>
        <a:lstStyle/>
        <a:p>
          <a:endParaRPr lang="en-GB"/>
        </a:p>
      </dgm:t>
    </dgm:pt>
    <dgm:pt modelId="{677B55E9-05C5-42C6-89E5-CB9E8CCEF8EE}" type="pres">
      <dgm:prSet presAssocID="{3177E463-B38D-414E-A37A-9AEA59B04E0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BA6165-3BB6-4F06-BDAE-994FAD0F99FB}" type="pres">
      <dgm:prSet presAssocID="{A81A0061-C6DD-46FD-ABB5-9CD309F19D0E}" presName="circ2" presStyleLbl="vennNode1" presStyleIdx="1" presStyleCnt="3"/>
      <dgm:spPr/>
      <dgm:t>
        <a:bodyPr/>
        <a:lstStyle/>
        <a:p>
          <a:endParaRPr lang="en-GB"/>
        </a:p>
      </dgm:t>
    </dgm:pt>
    <dgm:pt modelId="{CC69E555-D9C8-430B-8FBE-0EBACD097170}" type="pres">
      <dgm:prSet presAssocID="{A81A0061-C6DD-46FD-ABB5-9CD309F19D0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0BE5768-05F6-48C8-8584-9C73AAE9C8A7}" type="pres">
      <dgm:prSet presAssocID="{2DC2485C-E3CE-4FAA-A2E7-981AD3CAD855}" presName="circ3" presStyleLbl="vennNode1" presStyleIdx="2" presStyleCnt="3"/>
      <dgm:spPr/>
      <dgm:t>
        <a:bodyPr/>
        <a:lstStyle/>
        <a:p>
          <a:endParaRPr lang="en-GB"/>
        </a:p>
      </dgm:t>
    </dgm:pt>
    <dgm:pt modelId="{95E36079-AF51-4967-BA49-06AE84C30AA0}" type="pres">
      <dgm:prSet presAssocID="{2DC2485C-E3CE-4FAA-A2E7-981AD3CAD85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F86475C-09C6-4D95-BEC2-E1B4A2A8561E}" type="presOf" srcId="{2DC2485C-E3CE-4FAA-A2E7-981AD3CAD855}" destId="{95E36079-AF51-4967-BA49-06AE84C30AA0}" srcOrd="1" destOrd="0" presId="urn:microsoft.com/office/officeart/2005/8/layout/venn1"/>
    <dgm:cxn modelId="{07B83D98-7138-4429-9450-310E697ACC9D}" type="presOf" srcId="{21EFB15A-6D3A-488D-B4A0-702A4415735C}" destId="{E0E78911-A8E3-4315-A6B0-2137DBDFE8F4}" srcOrd="0" destOrd="0" presId="urn:microsoft.com/office/officeart/2005/8/layout/venn1"/>
    <dgm:cxn modelId="{3F037DFD-D957-448C-B852-8A1F0A9A792D}" type="presOf" srcId="{A81A0061-C6DD-46FD-ABB5-9CD309F19D0E}" destId="{A6BA6165-3BB6-4F06-BDAE-994FAD0F99FB}" srcOrd="0" destOrd="0" presId="urn:microsoft.com/office/officeart/2005/8/layout/venn1"/>
    <dgm:cxn modelId="{D873C627-5CC7-4122-9187-AA318EFF9D61}" type="presOf" srcId="{3177E463-B38D-414E-A37A-9AEA59B04E0C}" destId="{050906CB-6532-4376-B9D7-FCA689184708}" srcOrd="0" destOrd="0" presId="urn:microsoft.com/office/officeart/2005/8/layout/venn1"/>
    <dgm:cxn modelId="{6AD5A24A-66C0-4C72-921F-77219A55F54C}" type="presOf" srcId="{2DC2485C-E3CE-4FAA-A2E7-981AD3CAD855}" destId="{80BE5768-05F6-48C8-8584-9C73AAE9C8A7}" srcOrd="0" destOrd="0" presId="urn:microsoft.com/office/officeart/2005/8/layout/venn1"/>
    <dgm:cxn modelId="{94FC8435-7B95-4E5A-8E32-A4A871360B76}" srcId="{21EFB15A-6D3A-488D-B4A0-702A4415735C}" destId="{A81A0061-C6DD-46FD-ABB5-9CD309F19D0E}" srcOrd="1" destOrd="0" parTransId="{FD3144D1-2E95-4230-8204-07E21BFD4B95}" sibTransId="{9863AF33-1861-4B32-9DCF-216569CD993D}"/>
    <dgm:cxn modelId="{9C438184-0D3C-417A-B366-516FB31765B3}" srcId="{21EFB15A-6D3A-488D-B4A0-702A4415735C}" destId="{2DC2485C-E3CE-4FAA-A2E7-981AD3CAD855}" srcOrd="2" destOrd="0" parTransId="{37C6279B-4DDA-4A23-9975-BABC3A937181}" sibTransId="{7482F7F5-136E-41F0-873C-38FA9B62D012}"/>
    <dgm:cxn modelId="{509B3334-5F2C-4CBF-B4C3-4880CC833DED}" type="presOf" srcId="{3177E463-B38D-414E-A37A-9AEA59B04E0C}" destId="{677B55E9-05C5-42C6-89E5-CB9E8CCEF8EE}" srcOrd="1" destOrd="0" presId="urn:microsoft.com/office/officeart/2005/8/layout/venn1"/>
    <dgm:cxn modelId="{4AB7ABBD-2C89-489C-80D2-27F3B610977C}" type="presOf" srcId="{A81A0061-C6DD-46FD-ABB5-9CD309F19D0E}" destId="{CC69E555-D9C8-430B-8FBE-0EBACD097170}" srcOrd="1" destOrd="0" presId="urn:microsoft.com/office/officeart/2005/8/layout/venn1"/>
    <dgm:cxn modelId="{28B4F422-E8B7-4DB9-9012-A5406E564559}" srcId="{21EFB15A-6D3A-488D-B4A0-702A4415735C}" destId="{3177E463-B38D-414E-A37A-9AEA59B04E0C}" srcOrd="0" destOrd="0" parTransId="{E67C1A9C-08AE-4CB6-8302-7EAD1CC7F0AE}" sibTransId="{9613B02B-4888-4B94-AC3A-B9DC063A4E3F}"/>
    <dgm:cxn modelId="{D487611C-1A5D-436C-8DF4-45179D10D1E1}" type="presParOf" srcId="{E0E78911-A8E3-4315-A6B0-2137DBDFE8F4}" destId="{050906CB-6532-4376-B9D7-FCA689184708}" srcOrd="0" destOrd="0" presId="urn:microsoft.com/office/officeart/2005/8/layout/venn1"/>
    <dgm:cxn modelId="{967E6A07-B4DC-42AE-8C15-0F5A2B361F2B}" type="presParOf" srcId="{E0E78911-A8E3-4315-A6B0-2137DBDFE8F4}" destId="{677B55E9-05C5-42C6-89E5-CB9E8CCEF8EE}" srcOrd="1" destOrd="0" presId="urn:microsoft.com/office/officeart/2005/8/layout/venn1"/>
    <dgm:cxn modelId="{92A797D7-CEA7-45CA-A2E5-8880C0CFD890}" type="presParOf" srcId="{E0E78911-A8E3-4315-A6B0-2137DBDFE8F4}" destId="{A6BA6165-3BB6-4F06-BDAE-994FAD0F99FB}" srcOrd="2" destOrd="0" presId="urn:microsoft.com/office/officeart/2005/8/layout/venn1"/>
    <dgm:cxn modelId="{28FD1A84-C066-48A2-B598-7F2BCCFDC782}" type="presParOf" srcId="{E0E78911-A8E3-4315-A6B0-2137DBDFE8F4}" destId="{CC69E555-D9C8-430B-8FBE-0EBACD097170}" srcOrd="3" destOrd="0" presId="urn:microsoft.com/office/officeart/2005/8/layout/venn1"/>
    <dgm:cxn modelId="{8BF0906F-3905-4751-8586-82DCA9BAB06E}" type="presParOf" srcId="{E0E78911-A8E3-4315-A6B0-2137DBDFE8F4}" destId="{80BE5768-05F6-48C8-8584-9C73AAE9C8A7}" srcOrd="4" destOrd="0" presId="urn:microsoft.com/office/officeart/2005/8/layout/venn1"/>
    <dgm:cxn modelId="{518F07C1-8829-4DEB-A4DF-592F5E239BCE}" type="presParOf" srcId="{E0E78911-A8E3-4315-A6B0-2137DBDFE8F4}" destId="{95E36079-AF51-4967-BA49-06AE84C30AA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041DA3-423B-42E6-871F-38F667F5D07D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C6741B7-3153-497A-BA34-25BA2827D424}">
      <dgm:prSet phldrT="[Text]"/>
      <dgm:spPr/>
      <dgm:t>
        <a:bodyPr/>
        <a:lstStyle/>
        <a:p>
          <a:r>
            <a:rPr lang="en-GB" dirty="0" smtClean="0"/>
            <a:t>Life</a:t>
          </a:r>
          <a:endParaRPr lang="en-GB" dirty="0"/>
        </a:p>
      </dgm:t>
    </dgm:pt>
    <dgm:pt modelId="{3585DFB9-BC0D-47E4-8436-A8164C598BF8}" type="parTrans" cxnId="{82674E95-2165-4D73-AE87-95B3B4C1D9CE}">
      <dgm:prSet/>
      <dgm:spPr/>
      <dgm:t>
        <a:bodyPr/>
        <a:lstStyle/>
        <a:p>
          <a:endParaRPr lang="en-GB"/>
        </a:p>
      </dgm:t>
    </dgm:pt>
    <dgm:pt modelId="{B6CA13DE-8EB8-4307-B0E8-FBC568C9EE92}" type="sibTrans" cxnId="{82674E95-2165-4D73-AE87-95B3B4C1D9CE}">
      <dgm:prSet/>
      <dgm:spPr/>
      <dgm:t>
        <a:bodyPr/>
        <a:lstStyle/>
        <a:p>
          <a:endParaRPr lang="en-GB"/>
        </a:p>
      </dgm:t>
    </dgm:pt>
    <dgm:pt modelId="{165F16AB-0AA9-4F6D-B313-56F5271AAD5A}">
      <dgm:prSet phldrT="[Text]"/>
      <dgm:spPr/>
      <dgm:t>
        <a:bodyPr/>
        <a:lstStyle/>
        <a:p>
          <a:r>
            <a:rPr lang="en-GB" dirty="0" smtClean="0"/>
            <a:t>Death</a:t>
          </a:r>
          <a:endParaRPr lang="en-GB" dirty="0"/>
        </a:p>
      </dgm:t>
    </dgm:pt>
    <dgm:pt modelId="{496DB600-C955-4F82-A9AF-B05869091517}" type="parTrans" cxnId="{703DED66-B105-4046-8480-70F2389BC3DE}">
      <dgm:prSet/>
      <dgm:spPr/>
      <dgm:t>
        <a:bodyPr/>
        <a:lstStyle/>
        <a:p>
          <a:endParaRPr lang="en-GB"/>
        </a:p>
      </dgm:t>
    </dgm:pt>
    <dgm:pt modelId="{8CEB348E-4DEE-4B1D-B84A-CB9172B87D71}" type="sibTrans" cxnId="{703DED66-B105-4046-8480-70F2389BC3DE}">
      <dgm:prSet/>
      <dgm:spPr/>
      <dgm:t>
        <a:bodyPr/>
        <a:lstStyle/>
        <a:p>
          <a:endParaRPr lang="en-GB"/>
        </a:p>
      </dgm:t>
    </dgm:pt>
    <dgm:pt modelId="{14D17A2D-2640-412C-9A75-41BBB111362B}">
      <dgm:prSet phldrT="[Text]"/>
      <dgm:spPr/>
      <dgm:t>
        <a:bodyPr/>
        <a:lstStyle/>
        <a:p>
          <a:r>
            <a:rPr lang="en-GB" dirty="0" smtClean="0"/>
            <a:t>Death</a:t>
          </a:r>
          <a:endParaRPr lang="en-GB" dirty="0"/>
        </a:p>
      </dgm:t>
    </dgm:pt>
    <dgm:pt modelId="{FAC92B23-A2CE-4166-936E-4A348EE7DC14}" type="parTrans" cxnId="{B2F34C44-AFB8-4E0A-B536-BB5C79FBBF31}">
      <dgm:prSet/>
      <dgm:spPr/>
      <dgm:t>
        <a:bodyPr/>
        <a:lstStyle/>
        <a:p>
          <a:endParaRPr lang="en-GB"/>
        </a:p>
      </dgm:t>
    </dgm:pt>
    <dgm:pt modelId="{BC04E13B-74D1-4D76-ADB6-F1430D9BB234}" type="sibTrans" cxnId="{B2F34C44-AFB8-4E0A-B536-BB5C79FBBF31}">
      <dgm:prSet/>
      <dgm:spPr/>
      <dgm:t>
        <a:bodyPr/>
        <a:lstStyle/>
        <a:p>
          <a:endParaRPr lang="en-GB"/>
        </a:p>
      </dgm:t>
    </dgm:pt>
    <dgm:pt modelId="{5C5B0AD0-FC43-42F3-9539-96F25306B5F3}">
      <dgm:prSet phldrT="[Text]"/>
      <dgm:spPr/>
      <dgm:t>
        <a:bodyPr/>
        <a:lstStyle/>
        <a:p>
          <a:r>
            <a:rPr lang="en-GB" dirty="0" smtClean="0"/>
            <a:t>Death</a:t>
          </a:r>
          <a:endParaRPr lang="en-GB" dirty="0"/>
        </a:p>
      </dgm:t>
    </dgm:pt>
    <dgm:pt modelId="{4553BED6-497C-4A75-8CDE-3F3EAF64C082}" type="parTrans" cxnId="{A2D2501D-6EFC-46F5-BD7D-4B4F9D350EDD}">
      <dgm:prSet/>
      <dgm:spPr/>
      <dgm:t>
        <a:bodyPr/>
        <a:lstStyle/>
        <a:p>
          <a:endParaRPr lang="en-GB"/>
        </a:p>
      </dgm:t>
    </dgm:pt>
    <dgm:pt modelId="{B7CF3ED9-4D2A-4F49-B861-60D497D58247}" type="sibTrans" cxnId="{A2D2501D-6EFC-46F5-BD7D-4B4F9D350EDD}">
      <dgm:prSet/>
      <dgm:spPr/>
      <dgm:t>
        <a:bodyPr/>
        <a:lstStyle/>
        <a:p>
          <a:endParaRPr lang="en-GB"/>
        </a:p>
      </dgm:t>
    </dgm:pt>
    <dgm:pt modelId="{B1CE44CD-CC10-4689-9B11-2C88EFC2848A}">
      <dgm:prSet phldrT="[Text]"/>
      <dgm:spPr/>
      <dgm:t>
        <a:bodyPr/>
        <a:lstStyle/>
        <a:p>
          <a:r>
            <a:rPr lang="en-GB" dirty="0" smtClean="0"/>
            <a:t>Life</a:t>
          </a:r>
          <a:endParaRPr lang="en-GB" dirty="0"/>
        </a:p>
      </dgm:t>
    </dgm:pt>
    <dgm:pt modelId="{FCAE0CF2-8874-40A9-9EFC-8A492442DE3C}" type="parTrans" cxnId="{AF2C6A64-0393-4BE7-8235-2949DDCE7AEF}">
      <dgm:prSet/>
      <dgm:spPr/>
      <dgm:t>
        <a:bodyPr/>
        <a:lstStyle/>
        <a:p>
          <a:endParaRPr lang="en-GB"/>
        </a:p>
      </dgm:t>
    </dgm:pt>
    <dgm:pt modelId="{D8321EE2-30BD-4E19-9393-542B731364A6}" type="sibTrans" cxnId="{AF2C6A64-0393-4BE7-8235-2949DDCE7AEF}">
      <dgm:prSet/>
      <dgm:spPr/>
      <dgm:t>
        <a:bodyPr/>
        <a:lstStyle/>
        <a:p>
          <a:endParaRPr lang="en-GB"/>
        </a:p>
      </dgm:t>
    </dgm:pt>
    <dgm:pt modelId="{BDC71F54-CD63-4A07-A998-6BDF5EF8B2E9}">
      <dgm:prSet phldrT="[Text]"/>
      <dgm:spPr/>
      <dgm:t>
        <a:bodyPr/>
        <a:lstStyle/>
        <a:p>
          <a:r>
            <a:rPr lang="en-GB" dirty="0" smtClean="0"/>
            <a:t>Life</a:t>
          </a:r>
          <a:endParaRPr lang="en-GB" dirty="0"/>
        </a:p>
      </dgm:t>
    </dgm:pt>
    <dgm:pt modelId="{64934EAB-0AA5-4BAA-A40E-024544871E9D}" type="parTrans" cxnId="{E3ED32E6-0250-480B-B7B2-BD74D20DDFE1}">
      <dgm:prSet/>
      <dgm:spPr/>
      <dgm:t>
        <a:bodyPr/>
        <a:lstStyle/>
        <a:p>
          <a:endParaRPr lang="en-GB"/>
        </a:p>
      </dgm:t>
    </dgm:pt>
    <dgm:pt modelId="{5D1FA503-D6A3-4A91-824C-0DF02D514B12}" type="sibTrans" cxnId="{E3ED32E6-0250-480B-B7B2-BD74D20DDFE1}">
      <dgm:prSet/>
      <dgm:spPr/>
      <dgm:t>
        <a:bodyPr/>
        <a:lstStyle/>
        <a:p>
          <a:endParaRPr lang="en-GB"/>
        </a:p>
      </dgm:t>
    </dgm:pt>
    <dgm:pt modelId="{39FD0A97-D23E-4F73-912F-F548E81141F3}" type="pres">
      <dgm:prSet presAssocID="{2E041DA3-423B-42E6-871F-38F667F5D07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46DDBAF-EBB0-489F-A947-65BA4AAF55C2}" type="pres">
      <dgm:prSet presAssocID="{7C6741B7-3153-497A-BA34-25BA2827D42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6085431-3A90-4688-9C55-98841498C5BE}" type="pres">
      <dgm:prSet presAssocID="{7C6741B7-3153-497A-BA34-25BA2827D424}" presName="spNode" presStyleCnt="0"/>
      <dgm:spPr/>
    </dgm:pt>
    <dgm:pt modelId="{C6B6C450-B28D-444E-BF9C-ED068B95C037}" type="pres">
      <dgm:prSet presAssocID="{B6CA13DE-8EB8-4307-B0E8-FBC568C9EE92}" presName="sibTrans" presStyleLbl="sibTrans1D1" presStyleIdx="0" presStyleCnt="6"/>
      <dgm:spPr/>
      <dgm:t>
        <a:bodyPr/>
        <a:lstStyle/>
        <a:p>
          <a:endParaRPr lang="en-GB"/>
        </a:p>
      </dgm:t>
    </dgm:pt>
    <dgm:pt modelId="{4A25F76E-0FC0-4862-8382-1E98CBE6719B}" type="pres">
      <dgm:prSet presAssocID="{5C5B0AD0-FC43-42F3-9539-96F25306B5F3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3D2925-24AB-4E46-831D-C4373B6ECEE6}" type="pres">
      <dgm:prSet presAssocID="{5C5B0AD0-FC43-42F3-9539-96F25306B5F3}" presName="spNode" presStyleCnt="0"/>
      <dgm:spPr/>
    </dgm:pt>
    <dgm:pt modelId="{89EFC08C-5A98-4C39-9AAE-521C22982D3D}" type="pres">
      <dgm:prSet presAssocID="{B7CF3ED9-4D2A-4F49-B861-60D497D58247}" presName="sibTrans" presStyleLbl="sibTrans1D1" presStyleIdx="1" presStyleCnt="6"/>
      <dgm:spPr/>
      <dgm:t>
        <a:bodyPr/>
        <a:lstStyle/>
        <a:p>
          <a:endParaRPr lang="en-GB"/>
        </a:p>
      </dgm:t>
    </dgm:pt>
    <dgm:pt modelId="{BFCD333A-7F62-4ECC-98E1-434A7E00FBD5}" type="pres">
      <dgm:prSet presAssocID="{B1CE44CD-CC10-4689-9B11-2C88EFC2848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02C7EFD-CDB7-4CFD-8C30-CB2667A62067}" type="pres">
      <dgm:prSet presAssocID="{B1CE44CD-CC10-4689-9B11-2C88EFC2848A}" presName="spNode" presStyleCnt="0"/>
      <dgm:spPr/>
    </dgm:pt>
    <dgm:pt modelId="{97E9F0EE-9BE1-4396-AC1E-6D1BC74947A5}" type="pres">
      <dgm:prSet presAssocID="{D8321EE2-30BD-4E19-9393-542B731364A6}" presName="sibTrans" presStyleLbl="sibTrans1D1" presStyleIdx="2" presStyleCnt="6"/>
      <dgm:spPr/>
      <dgm:t>
        <a:bodyPr/>
        <a:lstStyle/>
        <a:p>
          <a:endParaRPr lang="en-GB"/>
        </a:p>
      </dgm:t>
    </dgm:pt>
    <dgm:pt modelId="{8EDEBDC9-D558-47EC-8195-8436EA8EEA82}" type="pres">
      <dgm:prSet presAssocID="{165F16AB-0AA9-4F6D-B313-56F5271AAD5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F6E180-18B0-4CCD-A1D2-D5D4522F69F5}" type="pres">
      <dgm:prSet presAssocID="{165F16AB-0AA9-4F6D-B313-56F5271AAD5A}" presName="spNode" presStyleCnt="0"/>
      <dgm:spPr/>
    </dgm:pt>
    <dgm:pt modelId="{6C8C6215-4285-47E4-8942-8E792558BB8A}" type="pres">
      <dgm:prSet presAssocID="{8CEB348E-4DEE-4B1D-B84A-CB9172B87D71}" presName="sibTrans" presStyleLbl="sibTrans1D1" presStyleIdx="3" presStyleCnt="6"/>
      <dgm:spPr/>
      <dgm:t>
        <a:bodyPr/>
        <a:lstStyle/>
        <a:p>
          <a:endParaRPr lang="en-GB"/>
        </a:p>
      </dgm:t>
    </dgm:pt>
    <dgm:pt modelId="{F5AD6352-6158-4AF0-9D41-B3F13BD87D76}" type="pres">
      <dgm:prSet presAssocID="{BDC71F54-CD63-4A07-A998-6BDF5EF8B2E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7433787-079B-4140-9593-14A79C3E8C92}" type="pres">
      <dgm:prSet presAssocID="{BDC71F54-CD63-4A07-A998-6BDF5EF8B2E9}" presName="spNode" presStyleCnt="0"/>
      <dgm:spPr/>
    </dgm:pt>
    <dgm:pt modelId="{5B4CA9E2-9BAE-475B-857B-D3E875F2FF36}" type="pres">
      <dgm:prSet presAssocID="{5D1FA503-D6A3-4A91-824C-0DF02D514B12}" presName="sibTrans" presStyleLbl="sibTrans1D1" presStyleIdx="4" presStyleCnt="6"/>
      <dgm:spPr/>
      <dgm:t>
        <a:bodyPr/>
        <a:lstStyle/>
        <a:p>
          <a:endParaRPr lang="en-GB"/>
        </a:p>
      </dgm:t>
    </dgm:pt>
    <dgm:pt modelId="{A7DD143D-B986-4C9C-BCDC-1D33BF52D177}" type="pres">
      <dgm:prSet presAssocID="{14D17A2D-2640-412C-9A75-41BBB111362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6B0628-3A1A-46DA-8745-62F51ADAD877}" type="pres">
      <dgm:prSet presAssocID="{14D17A2D-2640-412C-9A75-41BBB111362B}" presName="spNode" presStyleCnt="0"/>
      <dgm:spPr/>
    </dgm:pt>
    <dgm:pt modelId="{AF76C7AE-44A4-40F6-AF1B-BF1DF4E22324}" type="pres">
      <dgm:prSet presAssocID="{BC04E13B-74D1-4D76-ADB6-F1430D9BB234}" presName="sibTrans" presStyleLbl="sibTrans1D1" presStyleIdx="5" presStyleCnt="6"/>
      <dgm:spPr/>
      <dgm:t>
        <a:bodyPr/>
        <a:lstStyle/>
        <a:p>
          <a:endParaRPr lang="en-GB"/>
        </a:p>
      </dgm:t>
    </dgm:pt>
  </dgm:ptLst>
  <dgm:cxnLst>
    <dgm:cxn modelId="{E5189567-39D0-4C48-9407-FF576BE11E4E}" type="presOf" srcId="{7C6741B7-3153-497A-BA34-25BA2827D424}" destId="{246DDBAF-EBB0-489F-A947-65BA4AAF55C2}" srcOrd="0" destOrd="0" presId="urn:microsoft.com/office/officeart/2005/8/layout/cycle5"/>
    <dgm:cxn modelId="{09349C0B-A789-446A-912E-F4082C2B18B2}" type="presOf" srcId="{165F16AB-0AA9-4F6D-B313-56F5271AAD5A}" destId="{8EDEBDC9-D558-47EC-8195-8436EA8EEA82}" srcOrd="0" destOrd="0" presId="urn:microsoft.com/office/officeart/2005/8/layout/cycle5"/>
    <dgm:cxn modelId="{703DED66-B105-4046-8480-70F2389BC3DE}" srcId="{2E041DA3-423B-42E6-871F-38F667F5D07D}" destId="{165F16AB-0AA9-4F6D-B313-56F5271AAD5A}" srcOrd="3" destOrd="0" parTransId="{496DB600-C955-4F82-A9AF-B05869091517}" sibTransId="{8CEB348E-4DEE-4B1D-B84A-CB9172B87D71}"/>
    <dgm:cxn modelId="{2F5960B1-9EBD-46A3-B02D-9C0CF8141DB1}" type="presOf" srcId="{B6CA13DE-8EB8-4307-B0E8-FBC568C9EE92}" destId="{C6B6C450-B28D-444E-BF9C-ED068B95C037}" srcOrd="0" destOrd="0" presId="urn:microsoft.com/office/officeart/2005/8/layout/cycle5"/>
    <dgm:cxn modelId="{82674E95-2165-4D73-AE87-95B3B4C1D9CE}" srcId="{2E041DA3-423B-42E6-871F-38F667F5D07D}" destId="{7C6741B7-3153-497A-BA34-25BA2827D424}" srcOrd="0" destOrd="0" parTransId="{3585DFB9-BC0D-47E4-8436-A8164C598BF8}" sibTransId="{B6CA13DE-8EB8-4307-B0E8-FBC568C9EE92}"/>
    <dgm:cxn modelId="{F84CE1A2-1B39-4168-83CD-A8D2F1887045}" type="presOf" srcId="{14D17A2D-2640-412C-9A75-41BBB111362B}" destId="{A7DD143D-B986-4C9C-BCDC-1D33BF52D177}" srcOrd="0" destOrd="0" presId="urn:microsoft.com/office/officeart/2005/8/layout/cycle5"/>
    <dgm:cxn modelId="{38C7B94C-8CEF-4522-8751-07F24BFA0D99}" type="presOf" srcId="{5D1FA503-D6A3-4A91-824C-0DF02D514B12}" destId="{5B4CA9E2-9BAE-475B-857B-D3E875F2FF36}" srcOrd="0" destOrd="0" presId="urn:microsoft.com/office/officeart/2005/8/layout/cycle5"/>
    <dgm:cxn modelId="{A2D2501D-6EFC-46F5-BD7D-4B4F9D350EDD}" srcId="{2E041DA3-423B-42E6-871F-38F667F5D07D}" destId="{5C5B0AD0-FC43-42F3-9539-96F25306B5F3}" srcOrd="1" destOrd="0" parTransId="{4553BED6-497C-4A75-8CDE-3F3EAF64C082}" sibTransId="{B7CF3ED9-4D2A-4F49-B861-60D497D58247}"/>
    <dgm:cxn modelId="{582197F8-250F-426C-B85D-53AE554F8140}" type="presOf" srcId="{2E041DA3-423B-42E6-871F-38F667F5D07D}" destId="{39FD0A97-D23E-4F73-912F-F548E81141F3}" srcOrd="0" destOrd="0" presId="urn:microsoft.com/office/officeart/2005/8/layout/cycle5"/>
    <dgm:cxn modelId="{B2F34C44-AFB8-4E0A-B536-BB5C79FBBF31}" srcId="{2E041DA3-423B-42E6-871F-38F667F5D07D}" destId="{14D17A2D-2640-412C-9A75-41BBB111362B}" srcOrd="5" destOrd="0" parTransId="{FAC92B23-A2CE-4166-936E-4A348EE7DC14}" sibTransId="{BC04E13B-74D1-4D76-ADB6-F1430D9BB234}"/>
    <dgm:cxn modelId="{A14BC8FE-348A-4690-B253-8E20798F55DD}" type="presOf" srcId="{BDC71F54-CD63-4A07-A998-6BDF5EF8B2E9}" destId="{F5AD6352-6158-4AF0-9D41-B3F13BD87D76}" srcOrd="0" destOrd="0" presId="urn:microsoft.com/office/officeart/2005/8/layout/cycle5"/>
    <dgm:cxn modelId="{D051ECA3-C88B-4939-B5E0-8E7B5AB608B3}" type="presOf" srcId="{8CEB348E-4DEE-4B1D-B84A-CB9172B87D71}" destId="{6C8C6215-4285-47E4-8942-8E792558BB8A}" srcOrd="0" destOrd="0" presId="urn:microsoft.com/office/officeart/2005/8/layout/cycle5"/>
    <dgm:cxn modelId="{5B72B493-9E2B-43EC-8F82-439B759579BD}" type="presOf" srcId="{B7CF3ED9-4D2A-4F49-B861-60D497D58247}" destId="{89EFC08C-5A98-4C39-9AAE-521C22982D3D}" srcOrd="0" destOrd="0" presId="urn:microsoft.com/office/officeart/2005/8/layout/cycle5"/>
    <dgm:cxn modelId="{5ACBAAEE-A072-45BA-951B-7127A5611505}" type="presOf" srcId="{B1CE44CD-CC10-4689-9B11-2C88EFC2848A}" destId="{BFCD333A-7F62-4ECC-98E1-434A7E00FBD5}" srcOrd="0" destOrd="0" presId="urn:microsoft.com/office/officeart/2005/8/layout/cycle5"/>
    <dgm:cxn modelId="{3A90405E-E6B0-4DB8-BFC7-E0E99155065D}" type="presOf" srcId="{D8321EE2-30BD-4E19-9393-542B731364A6}" destId="{97E9F0EE-9BE1-4396-AC1E-6D1BC74947A5}" srcOrd="0" destOrd="0" presId="urn:microsoft.com/office/officeart/2005/8/layout/cycle5"/>
    <dgm:cxn modelId="{E3ED32E6-0250-480B-B7B2-BD74D20DDFE1}" srcId="{2E041DA3-423B-42E6-871F-38F667F5D07D}" destId="{BDC71F54-CD63-4A07-A998-6BDF5EF8B2E9}" srcOrd="4" destOrd="0" parTransId="{64934EAB-0AA5-4BAA-A40E-024544871E9D}" sibTransId="{5D1FA503-D6A3-4A91-824C-0DF02D514B12}"/>
    <dgm:cxn modelId="{D7A5854A-4D98-426D-80C7-AC3146170B4D}" type="presOf" srcId="{5C5B0AD0-FC43-42F3-9539-96F25306B5F3}" destId="{4A25F76E-0FC0-4862-8382-1E98CBE6719B}" srcOrd="0" destOrd="0" presId="urn:microsoft.com/office/officeart/2005/8/layout/cycle5"/>
    <dgm:cxn modelId="{FE6A0037-CAD7-4113-ABF1-0AAED43B5AC0}" type="presOf" srcId="{BC04E13B-74D1-4D76-ADB6-F1430D9BB234}" destId="{AF76C7AE-44A4-40F6-AF1B-BF1DF4E22324}" srcOrd="0" destOrd="0" presId="urn:microsoft.com/office/officeart/2005/8/layout/cycle5"/>
    <dgm:cxn modelId="{AF2C6A64-0393-4BE7-8235-2949DDCE7AEF}" srcId="{2E041DA3-423B-42E6-871F-38F667F5D07D}" destId="{B1CE44CD-CC10-4689-9B11-2C88EFC2848A}" srcOrd="2" destOrd="0" parTransId="{FCAE0CF2-8874-40A9-9EFC-8A492442DE3C}" sibTransId="{D8321EE2-30BD-4E19-9393-542B731364A6}"/>
    <dgm:cxn modelId="{1028B01D-5B87-4762-B155-D1A36931BB24}" type="presParOf" srcId="{39FD0A97-D23E-4F73-912F-F548E81141F3}" destId="{246DDBAF-EBB0-489F-A947-65BA4AAF55C2}" srcOrd="0" destOrd="0" presId="urn:microsoft.com/office/officeart/2005/8/layout/cycle5"/>
    <dgm:cxn modelId="{1DA3B0A6-A3B7-4D6E-B4CC-6DEF71C774B5}" type="presParOf" srcId="{39FD0A97-D23E-4F73-912F-F548E81141F3}" destId="{46085431-3A90-4688-9C55-98841498C5BE}" srcOrd="1" destOrd="0" presId="urn:microsoft.com/office/officeart/2005/8/layout/cycle5"/>
    <dgm:cxn modelId="{8838D034-C450-47C2-863F-3BC669C4310D}" type="presParOf" srcId="{39FD0A97-D23E-4F73-912F-F548E81141F3}" destId="{C6B6C450-B28D-444E-BF9C-ED068B95C037}" srcOrd="2" destOrd="0" presId="urn:microsoft.com/office/officeart/2005/8/layout/cycle5"/>
    <dgm:cxn modelId="{0737696B-4A53-4F3A-9A83-5A7D6D472B94}" type="presParOf" srcId="{39FD0A97-D23E-4F73-912F-F548E81141F3}" destId="{4A25F76E-0FC0-4862-8382-1E98CBE6719B}" srcOrd="3" destOrd="0" presId="urn:microsoft.com/office/officeart/2005/8/layout/cycle5"/>
    <dgm:cxn modelId="{C948EBE4-971A-4E57-A21A-AE1391885A21}" type="presParOf" srcId="{39FD0A97-D23E-4F73-912F-F548E81141F3}" destId="{DC3D2925-24AB-4E46-831D-C4373B6ECEE6}" srcOrd="4" destOrd="0" presId="urn:microsoft.com/office/officeart/2005/8/layout/cycle5"/>
    <dgm:cxn modelId="{C07B2523-A6FD-450B-A6B1-4035E611AAD9}" type="presParOf" srcId="{39FD0A97-D23E-4F73-912F-F548E81141F3}" destId="{89EFC08C-5A98-4C39-9AAE-521C22982D3D}" srcOrd="5" destOrd="0" presId="urn:microsoft.com/office/officeart/2005/8/layout/cycle5"/>
    <dgm:cxn modelId="{7985D768-6AD2-46E0-96AE-E1909D905F2D}" type="presParOf" srcId="{39FD0A97-D23E-4F73-912F-F548E81141F3}" destId="{BFCD333A-7F62-4ECC-98E1-434A7E00FBD5}" srcOrd="6" destOrd="0" presId="urn:microsoft.com/office/officeart/2005/8/layout/cycle5"/>
    <dgm:cxn modelId="{A02CC484-BBD2-4DEE-8AD2-930D7714EA66}" type="presParOf" srcId="{39FD0A97-D23E-4F73-912F-F548E81141F3}" destId="{C02C7EFD-CDB7-4CFD-8C30-CB2667A62067}" srcOrd="7" destOrd="0" presId="urn:microsoft.com/office/officeart/2005/8/layout/cycle5"/>
    <dgm:cxn modelId="{1497C63A-291E-426B-9FAB-64C938397A0F}" type="presParOf" srcId="{39FD0A97-D23E-4F73-912F-F548E81141F3}" destId="{97E9F0EE-9BE1-4396-AC1E-6D1BC74947A5}" srcOrd="8" destOrd="0" presId="urn:microsoft.com/office/officeart/2005/8/layout/cycle5"/>
    <dgm:cxn modelId="{50FE523F-712D-435F-A2ED-C3BA83D644DD}" type="presParOf" srcId="{39FD0A97-D23E-4F73-912F-F548E81141F3}" destId="{8EDEBDC9-D558-47EC-8195-8436EA8EEA82}" srcOrd="9" destOrd="0" presId="urn:microsoft.com/office/officeart/2005/8/layout/cycle5"/>
    <dgm:cxn modelId="{ED34BD90-CDBD-4F6F-B88A-220C07914691}" type="presParOf" srcId="{39FD0A97-D23E-4F73-912F-F548E81141F3}" destId="{9EF6E180-18B0-4CCD-A1D2-D5D4522F69F5}" srcOrd="10" destOrd="0" presId="urn:microsoft.com/office/officeart/2005/8/layout/cycle5"/>
    <dgm:cxn modelId="{B5F9C76F-00A2-4C7E-A526-BC652CF2BE73}" type="presParOf" srcId="{39FD0A97-D23E-4F73-912F-F548E81141F3}" destId="{6C8C6215-4285-47E4-8942-8E792558BB8A}" srcOrd="11" destOrd="0" presId="urn:microsoft.com/office/officeart/2005/8/layout/cycle5"/>
    <dgm:cxn modelId="{B5F63DFE-3867-4F3A-AB38-F854040DFCF1}" type="presParOf" srcId="{39FD0A97-D23E-4F73-912F-F548E81141F3}" destId="{F5AD6352-6158-4AF0-9D41-B3F13BD87D76}" srcOrd="12" destOrd="0" presId="urn:microsoft.com/office/officeart/2005/8/layout/cycle5"/>
    <dgm:cxn modelId="{CEF9E66C-10D9-48F6-9720-03A3A76CBE5C}" type="presParOf" srcId="{39FD0A97-D23E-4F73-912F-F548E81141F3}" destId="{B7433787-079B-4140-9593-14A79C3E8C92}" srcOrd="13" destOrd="0" presId="urn:microsoft.com/office/officeart/2005/8/layout/cycle5"/>
    <dgm:cxn modelId="{0E3D600F-F47E-420B-9755-F6671CC5E061}" type="presParOf" srcId="{39FD0A97-D23E-4F73-912F-F548E81141F3}" destId="{5B4CA9E2-9BAE-475B-857B-D3E875F2FF36}" srcOrd="14" destOrd="0" presId="urn:microsoft.com/office/officeart/2005/8/layout/cycle5"/>
    <dgm:cxn modelId="{6CC5FCFB-8D18-47CA-8280-0EA5AC14A239}" type="presParOf" srcId="{39FD0A97-D23E-4F73-912F-F548E81141F3}" destId="{A7DD143D-B986-4C9C-BCDC-1D33BF52D177}" srcOrd="15" destOrd="0" presId="urn:microsoft.com/office/officeart/2005/8/layout/cycle5"/>
    <dgm:cxn modelId="{C8B998EF-874D-4F4D-ADC7-D7B14BEF83A9}" type="presParOf" srcId="{39FD0A97-D23E-4F73-912F-F548E81141F3}" destId="{A66B0628-3A1A-46DA-8745-62F51ADAD877}" srcOrd="16" destOrd="0" presId="urn:microsoft.com/office/officeart/2005/8/layout/cycle5"/>
    <dgm:cxn modelId="{99BEA2EA-D9CB-4F89-BB9F-B46C6DF9AA27}" type="presParOf" srcId="{39FD0A97-D23E-4F73-912F-F548E81141F3}" destId="{AF76C7AE-44A4-40F6-AF1B-BF1DF4E22324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2BCABD0-73E3-4C23-B855-CD4956E98D49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7318FDE-557A-4CAC-AF47-C4A333DC3F55}">
      <dgm:prSet phldrT="[Text]"/>
      <dgm:spPr/>
      <dgm:t>
        <a:bodyPr/>
        <a:lstStyle/>
        <a:p>
          <a:r>
            <a:rPr lang="en-GB" dirty="0" smtClean="0"/>
            <a:t>10 Precepts</a:t>
          </a:r>
          <a:endParaRPr lang="en-GB" dirty="0"/>
        </a:p>
      </dgm:t>
    </dgm:pt>
    <dgm:pt modelId="{EF8A82EF-D0CF-430E-A07D-05526665E38E}" type="parTrans" cxnId="{E0228247-7771-43D5-AC3A-D1E2AB1E99D5}">
      <dgm:prSet/>
      <dgm:spPr/>
      <dgm:t>
        <a:bodyPr/>
        <a:lstStyle/>
        <a:p>
          <a:endParaRPr lang="en-GB"/>
        </a:p>
      </dgm:t>
    </dgm:pt>
    <dgm:pt modelId="{0E4242C4-7DD3-4C73-8FD9-3070FBF94A7D}" type="sibTrans" cxnId="{E0228247-7771-43D5-AC3A-D1E2AB1E99D5}">
      <dgm:prSet/>
      <dgm:spPr/>
      <dgm:t>
        <a:bodyPr/>
        <a:lstStyle/>
        <a:p>
          <a:endParaRPr lang="en-GB"/>
        </a:p>
      </dgm:t>
    </dgm:pt>
    <dgm:pt modelId="{8425E999-6167-488F-81D5-564D251CEDEB}">
      <dgm:prSet phldrT="[Text]"/>
      <dgm:spPr/>
      <dgm:t>
        <a:bodyPr/>
        <a:lstStyle/>
        <a:p>
          <a:r>
            <a:rPr lang="en-GB" dirty="0" smtClean="0"/>
            <a:t>Followed by all Buddhists</a:t>
          </a:r>
          <a:endParaRPr lang="en-GB" dirty="0"/>
        </a:p>
      </dgm:t>
    </dgm:pt>
    <dgm:pt modelId="{8B9C578F-4B6D-46FF-86DD-32F9C35749E8}" type="parTrans" cxnId="{B0756113-DD67-4544-820E-0A1CA88A579E}">
      <dgm:prSet/>
      <dgm:spPr/>
      <dgm:t>
        <a:bodyPr/>
        <a:lstStyle/>
        <a:p>
          <a:endParaRPr lang="en-GB"/>
        </a:p>
      </dgm:t>
    </dgm:pt>
    <dgm:pt modelId="{F55BAF83-C6AD-40FA-9FB3-53DA23DD0706}" type="sibTrans" cxnId="{B0756113-DD67-4544-820E-0A1CA88A579E}">
      <dgm:prSet/>
      <dgm:spPr/>
      <dgm:t>
        <a:bodyPr/>
        <a:lstStyle/>
        <a:p>
          <a:endParaRPr lang="en-GB"/>
        </a:p>
      </dgm:t>
    </dgm:pt>
    <dgm:pt modelId="{28907BC8-C6A7-482F-85C6-AD30970E4547}">
      <dgm:prSet phldrT="[Text]"/>
      <dgm:spPr/>
      <dgm:t>
        <a:bodyPr/>
        <a:lstStyle/>
        <a:p>
          <a:r>
            <a:rPr lang="en-GB" dirty="0" smtClean="0"/>
            <a:t>Followed by Monks and Nuns</a:t>
          </a:r>
          <a:endParaRPr lang="en-GB" dirty="0"/>
        </a:p>
      </dgm:t>
    </dgm:pt>
    <dgm:pt modelId="{98210993-5F0C-4847-A160-A7DA320BA3D8}" type="parTrans" cxnId="{47C36736-B439-4B15-8FA3-32ACD2877715}">
      <dgm:prSet/>
      <dgm:spPr/>
      <dgm:t>
        <a:bodyPr/>
        <a:lstStyle/>
        <a:p>
          <a:endParaRPr lang="en-GB"/>
        </a:p>
      </dgm:t>
    </dgm:pt>
    <dgm:pt modelId="{ED6FACE7-EE8C-4E4A-8E16-FAB4CBD89880}" type="sibTrans" cxnId="{47C36736-B439-4B15-8FA3-32ACD2877715}">
      <dgm:prSet/>
      <dgm:spPr/>
      <dgm:t>
        <a:bodyPr/>
        <a:lstStyle/>
        <a:p>
          <a:endParaRPr lang="en-GB"/>
        </a:p>
      </dgm:t>
    </dgm:pt>
    <dgm:pt modelId="{1FA29CF6-6BAB-425B-8A9E-FA4B46AB3785}" type="pres">
      <dgm:prSet presAssocID="{C2BCABD0-73E3-4C23-B855-CD4956E98D4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5ACCBFB-77AE-4A7C-AB9E-61043BEFC759}" type="pres">
      <dgm:prSet presAssocID="{D7318FDE-557A-4CAC-AF47-C4A333DC3F55}" presName="centerShape" presStyleLbl="node0" presStyleIdx="0" presStyleCnt="1"/>
      <dgm:spPr/>
      <dgm:t>
        <a:bodyPr/>
        <a:lstStyle/>
        <a:p>
          <a:endParaRPr lang="en-GB"/>
        </a:p>
      </dgm:t>
    </dgm:pt>
    <dgm:pt modelId="{A3B123B6-5B5A-4B04-BA71-380A58271ACA}" type="pres">
      <dgm:prSet presAssocID="{8B9C578F-4B6D-46FF-86DD-32F9C35749E8}" presName="Name9" presStyleLbl="parChTrans1D2" presStyleIdx="0" presStyleCnt="2"/>
      <dgm:spPr/>
      <dgm:t>
        <a:bodyPr/>
        <a:lstStyle/>
        <a:p>
          <a:endParaRPr lang="en-GB"/>
        </a:p>
      </dgm:t>
    </dgm:pt>
    <dgm:pt modelId="{9B24AA85-C096-4548-9755-9D014872366E}" type="pres">
      <dgm:prSet presAssocID="{8B9C578F-4B6D-46FF-86DD-32F9C35749E8}" presName="connTx" presStyleLbl="parChTrans1D2" presStyleIdx="0" presStyleCnt="2"/>
      <dgm:spPr/>
      <dgm:t>
        <a:bodyPr/>
        <a:lstStyle/>
        <a:p>
          <a:endParaRPr lang="en-GB"/>
        </a:p>
      </dgm:t>
    </dgm:pt>
    <dgm:pt modelId="{A785001B-C23F-46FA-ACD0-D2B358D0392A}" type="pres">
      <dgm:prSet presAssocID="{8425E999-6167-488F-81D5-564D251CEDEB}" presName="node" presStyleLbl="node1" presStyleIdx="0" presStyleCnt="2" custRadScaleRad="110998" custRadScaleInc="10393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82EE9BD-D024-49DD-A817-D19F6053A9EF}" type="pres">
      <dgm:prSet presAssocID="{98210993-5F0C-4847-A160-A7DA320BA3D8}" presName="Name9" presStyleLbl="parChTrans1D2" presStyleIdx="1" presStyleCnt="2"/>
      <dgm:spPr/>
      <dgm:t>
        <a:bodyPr/>
        <a:lstStyle/>
        <a:p>
          <a:endParaRPr lang="en-GB"/>
        </a:p>
      </dgm:t>
    </dgm:pt>
    <dgm:pt modelId="{4CF6B734-E723-4796-83A8-0C05F987C0F6}" type="pres">
      <dgm:prSet presAssocID="{98210993-5F0C-4847-A160-A7DA320BA3D8}" presName="connTx" presStyleLbl="parChTrans1D2" presStyleIdx="1" presStyleCnt="2"/>
      <dgm:spPr/>
      <dgm:t>
        <a:bodyPr/>
        <a:lstStyle/>
        <a:p>
          <a:endParaRPr lang="en-GB"/>
        </a:p>
      </dgm:t>
    </dgm:pt>
    <dgm:pt modelId="{3210899E-77D1-4E23-B2BB-E2A2A7B5B9C3}" type="pres">
      <dgm:prSet presAssocID="{28907BC8-C6A7-482F-85C6-AD30970E4547}" presName="node" presStyleLbl="node1" presStyleIdx="1" presStyleCnt="2" custRadScaleRad="109300" custRadScaleInc="7355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73F3B10-3C1C-49E5-BD0D-D8829977329D}" type="presOf" srcId="{98210993-5F0C-4847-A160-A7DA320BA3D8}" destId="{4CF6B734-E723-4796-83A8-0C05F987C0F6}" srcOrd="1" destOrd="0" presId="urn:microsoft.com/office/officeart/2005/8/layout/radial1"/>
    <dgm:cxn modelId="{E475D242-F68B-460E-AD8E-015C7510913E}" type="presOf" srcId="{8425E999-6167-488F-81D5-564D251CEDEB}" destId="{A785001B-C23F-46FA-ACD0-D2B358D0392A}" srcOrd="0" destOrd="0" presId="urn:microsoft.com/office/officeart/2005/8/layout/radial1"/>
    <dgm:cxn modelId="{B0756113-DD67-4544-820E-0A1CA88A579E}" srcId="{D7318FDE-557A-4CAC-AF47-C4A333DC3F55}" destId="{8425E999-6167-488F-81D5-564D251CEDEB}" srcOrd="0" destOrd="0" parTransId="{8B9C578F-4B6D-46FF-86DD-32F9C35749E8}" sibTransId="{F55BAF83-C6AD-40FA-9FB3-53DA23DD0706}"/>
    <dgm:cxn modelId="{47C36736-B439-4B15-8FA3-32ACD2877715}" srcId="{D7318FDE-557A-4CAC-AF47-C4A333DC3F55}" destId="{28907BC8-C6A7-482F-85C6-AD30970E4547}" srcOrd="1" destOrd="0" parTransId="{98210993-5F0C-4847-A160-A7DA320BA3D8}" sibTransId="{ED6FACE7-EE8C-4E4A-8E16-FAB4CBD89880}"/>
    <dgm:cxn modelId="{F1D6A36B-8FFC-41FA-B36B-18209AC801B1}" type="presOf" srcId="{C2BCABD0-73E3-4C23-B855-CD4956E98D49}" destId="{1FA29CF6-6BAB-425B-8A9E-FA4B46AB3785}" srcOrd="0" destOrd="0" presId="urn:microsoft.com/office/officeart/2005/8/layout/radial1"/>
    <dgm:cxn modelId="{704E5CA9-E147-46E7-9136-0A43170EC8AC}" type="presOf" srcId="{8B9C578F-4B6D-46FF-86DD-32F9C35749E8}" destId="{9B24AA85-C096-4548-9755-9D014872366E}" srcOrd="1" destOrd="0" presId="urn:microsoft.com/office/officeart/2005/8/layout/radial1"/>
    <dgm:cxn modelId="{6057731F-2317-45C5-B7B8-AA5A73DDA8FC}" type="presOf" srcId="{8B9C578F-4B6D-46FF-86DD-32F9C35749E8}" destId="{A3B123B6-5B5A-4B04-BA71-380A58271ACA}" srcOrd="0" destOrd="0" presId="urn:microsoft.com/office/officeart/2005/8/layout/radial1"/>
    <dgm:cxn modelId="{33C181EE-D633-4E44-BC77-136E21E9999D}" type="presOf" srcId="{98210993-5F0C-4847-A160-A7DA320BA3D8}" destId="{482EE9BD-D024-49DD-A817-D19F6053A9EF}" srcOrd="0" destOrd="0" presId="urn:microsoft.com/office/officeart/2005/8/layout/radial1"/>
    <dgm:cxn modelId="{72B14F73-0F56-46CC-8F8B-2948FABD98D3}" type="presOf" srcId="{D7318FDE-557A-4CAC-AF47-C4A333DC3F55}" destId="{B5ACCBFB-77AE-4A7C-AB9E-61043BEFC759}" srcOrd="0" destOrd="0" presId="urn:microsoft.com/office/officeart/2005/8/layout/radial1"/>
    <dgm:cxn modelId="{45765B73-D52C-4127-A396-C236B1E6460C}" type="presOf" srcId="{28907BC8-C6A7-482F-85C6-AD30970E4547}" destId="{3210899E-77D1-4E23-B2BB-E2A2A7B5B9C3}" srcOrd="0" destOrd="0" presId="urn:microsoft.com/office/officeart/2005/8/layout/radial1"/>
    <dgm:cxn modelId="{E0228247-7771-43D5-AC3A-D1E2AB1E99D5}" srcId="{C2BCABD0-73E3-4C23-B855-CD4956E98D49}" destId="{D7318FDE-557A-4CAC-AF47-C4A333DC3F55}" srcOrd="0" destOrd="0" parTransId="{EF8A82EF-D0CF-430E-A07D-05526665E38E}" sibTransId="{0E4242C4-7DD3-4C73-8FD9-3070FBF94A7D}"/>
    <dgm:cxn modelId="{7CC2FBE7-1A57-47F1-9E1F-2F21C924E370}" type="presParOf" srcId="{1FA29CF6-6BAB-425B-8A9E-FA4B46AB3785}" destId="{B5ACCBFB-77AE-4A7C-AB9E-61043BEFC759}" srcOrd="0" destOrd="0" presId="urn:microsoft.com/office/officeart/2005/8/layout/radial1"/>
    <dgm:cxn modelId="{39CC8D94-0A6B-4FB9-8C1E-9A2FFAE34050}" type="presParOf" srcId="{1FA29CF6-6BAB-425B-8A9E-FA4B46AB3785}" destId="{A3B123B6-5B5A-4B04-BA71-380A58271ACA}" srcOrd="1" destOrd="0" presId="urn:microsoft.com/office/officeart/2005/8/layout/radial1"/>
    <dgm:cxn modelId="{F32D7F9F-DB37-46B7-9191-50501C1BB307}" type="presParOf" srcId="{A3B123B6-5B5A-4B04-BA71-380A58271ACA}" destId="{9B24AA85-C096-4548-9755-9D014872366E}" srcOrd="0" destOrd="0" presId="urn:microsoft.com/office/officeart/2005/8/layout/radial1"/>
    <dgm:cxn modelId="{F62E5DDD-326E-4E16-8690-A45D034CB0E6}" type="presParOf" srcId="{1FA29CF6-6BAB-425B-8A9E-FA4B46AB3785}" destId="{A785001B-C23F-46FA-ACD0-D2B358D0392A}" srcOrd="2" destOrd="0" presId="urn:microsoft.com/office/officeart/2005/8/layout/radial1"/>
    <dgm:cxn modelId="{257C8173-7950-4558-A1B2-9AF0AC52AEAC}" type="presParOf" srcId="{1FA29CF6-6BAB-425B-8A9E-FA4B46AB3785}" destId="{482EE9BD-D024-49DD-A817-D19F6053A9EF}" srcOrd="3" destOrd="0" presId="urn:microsoft.com/office/officeart/2005/8/layout/radial1"/>
    <dgm:cxn modelId="{4F319D9C-37FE-4241-A7B8-43432A2833EC}" type="presParOf" srcId="{482EE9BD-D024-49DD-A817-D19F6053A9EF}" destId="{4CF6B734-E723-4796-83A8-0C05F987C0F6}" srcOrd="0" destOrd="0" presId="urn:microsoft.com/office/officeart/2005/8/layout/radial1"/>
    <dgm:cxn modelId="{2E7D4AF6-95BF-44FF-9D95-3E712B769FE0}" type="presParOf" srcId="{1FA29CF6-6BAB-425B-8A9E-FA4B46AB3785}" destId="{3210899E-77D1-4E23-B2BB-E2A2A7B5B9C3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2E618B-94E5-4EFA-A5A0-81E71FB17A43}">
      <dsp:nvSpPr>
        <dsp:cNvPr id="0" name=""/>
        <dsp:cNvSpPr/>
      </dsp:nvSpPr>
      <dsp:spPr>
        <a:xfrm>
          <a:off x="4087519" y="3139"/>
          <a:ext cx="921663" cy="599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/>
            <a:t>Anicca</a:t>
          </a:r>
          <a:endParaRPr lang="en-GB" sz="1600" kern="1200" dirty="0"/>
        </a:p>
      </dsp:txBody>
      <dsp:txXfrm>
        <a:off x="4116764" y="32384"/>
        <a:ext cx="863173" cy="540590"/>
      </dsp:txXfrm>
    </dsp:sp>
    <dsp:sp modelId="{961C9819-F31E-4C56-95A1-19DC466926F4}">
      <dsp:nvSpPr>
        <dsp:cNvPr id="0" name=""/>
        <dsp:cNvSpPr/>
      </dsp:nvSpPr>
      <dsp:spPr>
        <a:xfrm>
          <a:off x="2470438" y="302680"/>
          <a:ext cx="4155825" cy="4155825"/>
        </a:xfrm>
        <a:custGeom>
          <a:avLst/>
          <a:gdLst/>
          <a:ahLst/>
          <a:cxnLst/>
          <a:rect l="0" t="0" r="0" b="0"/>
          <a:pathLst>
            <a:path>
              <a:moveTo>
                <a:pt x="2545373" y="53264"/>
              </a:moveTo>
              <a:arcTo wR="2077912" hR="2077912" stAng="16980054" swAng="110774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0A5B06-1847-41C9-ACD3-BF656FFDE29B}">
      <dsp:nvSpPr>
        <dsp:cNvPr id="0" name=""/>
        <dsp:cNvSpPr/>
      </dsp:nvSpPr>
      <dsp:spPr>
        <a:xfrm>
          <a:off x="5556826" y="611746"/>
          <a:ext cx="921663" cy="599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/>
            <a:t>Anatta</a:t>
          </a:r>
          <a:endParaRPr lang="en-GB" sz="1600" kern="1200" dirty="0"/>
        </a:p>
      </dsp:txBody>
      <dsp:txXfrm>
        <a:off x="5586071" y="640991"/>
        <a:ext cx="863173" cy="540590"/>
      </dsp:txXfrm>
    </dsp:sp>
    <dsp:sp modelId="{6DD731F1-7DA0-4470-ACC6-B67458BD029F}">
      <dsp:nvSpPr>
        <dsp:cNvPr id="0" name=""/>
        <dsp:cNvSpPr/>
      </dsp:nvSpPr>
      <dsp:spPr>
        <a:xfrm>
          <a:off x="2470438" y="302680"/>
          <a:ext cx="4155825" cy="4155825"/>
        </a:xfrm>
        <a:custGeom>
          <a:avLst/>
          <a:gdLst/>
          <a:ahLst/>
          <a:cxnLst/>
          <a:rect l="0" t="0" r="0" b="0"/>
          <a:pathLst>
            <a:path>
              <a:moveTo>
                <a:pt x="3800525" y="915877"/>
              </a:moveTo>
              <a:arcTo wR="2077912" hR="2077912" stAng="19559837" swAng="15274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BB6C8A-C771-4A62-A90F-5F033F3B4EE5}">
      <dsp:nvSpPr>
        <dsp:cNvPr id="0" name=""/>
        <dsp:cNvSpPr/>
      </dsp:nvSpPr>
      <dsp:spPr>
        <a:xfrm>
          <a:off x="6165432" y="2081052"/>
          <a:ext cx="921663" cy="599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Dukkha</a:t>
          </a:r>
          <a:endParaRPr lang="en-GB" sz="1600" kern="1200" dirty="0"/>
        </a:p>
      </dsp:txBody>
      <dsp:txXfrm>
        <a:off x="6194677" y="2110297"/>
        <a:ext cx="863173" cy="540590"/>
      </dsp:txXfrm>
    </dsp:sp>
    <dsp:sp modelId="{377B7832-2619-42ED-8D3D-1033D94EE06A}">
      <dsp:nvSpPr>
        <dsp:cNvPr id="0" name=""/>
        <dsp:cNvSpPr/>
      </dsp:nvSpPr>
      <dsp:spPr>
        <a:xfrm>
          <a:off x="2470438" y="302680"/>
          <a:ext cx="4155825" cy="4155825"/>
        </a:xfrm>
        <a:custGeom>
          <a:avLst/>
          <a:gdLst/>
          <a:ahLst/>
          <a:cxnLst/>
          <a:rect l="0" t="0" r="0" b="0"/>
          <a:pathLst>
            <a:path>
              <a:moveTo>
                <a:pt x="4132755" y="2386691"/>
              </a:moveTo>
              <a:arcTo wR="2077912" hR="2077912" stAng="512749" swAng="15274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CA9768-110A-4EDD-8E93-EB61090B836F}">
      <dsp:nvSpPr>
        <dsp:cNvPr id="0" name=""/>
        <dsp:cNvSpPr/>
      </dsp:nvSpPr>
      <dsp:spPr>
        <a:xfrm>
          <a:off x="5556826" y="3550358"/>
          <a:ext cx="921663" cy="599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4 Noble Truths</a:t>
          </a:r>
          <a:endParaRPr lang="en-GB" sz="1600" kern="1200" dirty="0"/>
        </a:p>
      </dsp:txBody>
      <dsp:txXfrm>
        <a:off x="5586071" y="3579603"/>
        <a:ext cx="863173" cy="540590"/>
      </dsp:txXfrm>
    </dsp:sp>
    <dsp:sp modelId="{ACA1E1AF-64C9-4BCB-B760-D1074BE74F0E}">
      <dsp:nvSpPr>
        <dsp:cNvPr id="0" name=""/>
        <dsp:cNvSpPr/>
      </dsp:nvSpPr>
      <dsp:spPr>
        <a:xfrm>
          <a:off x="2470438" y="302680"/>
          <a:ext cx="4155825" cy="4155825"/>
        </a:xfrm>
        <a:custGeom>
          <a:avLst/>
          <a:gdLst/>
          <a:ahLst/>
          <a:cxnLst/>
          <a:rect l="0" t="0" r="0" b="0"/>
          <a:pathLst>
            <a:path>
              <a:moveTo>
                <a:pt x="3162485" y="3850318"/>
              </a:moveTo>
              <a:arcTo wR="2077912" hR="2077912" stAng="3512199" swAng="110774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0D4768-FDDF-4908-B46B-097E9F1E34C2}">
      <dsp:nvSpPr>
        <dsp:cNvPr id="0" name=""/>
        <dsp:cNvSpPr/>
      </dsp:nvSpPr>
      <dsp:spPr>
        <a:xfrm>
          <a:off x="4087519" y="4158965"/>
          <a:ext cx="921663" cy="599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Kamma</a:t>
          </a:r>
          <a:endParaRPr lang="en-GB" sz="1600" kern="1200" dirty="0"/>
        </a:p>
      </dsp:txBody>
      <dsp:txXfrm>
        <a:off x="4116764" y="4188210"/>
        <a:ext cx="863173" cy="540590"/>
      </dsp:txXfrm>
    </dsp:sp>
    <dsp:sp modelId="{1D36E48F-1655-4F42-9B26-3FC8DDD6757B}">
      <dsp:nvSpPr>
        <dsp:cNvPr id="0" name=""/>
        <dsp:cNvSpPr/>
      </dsp:nvSpPr>
      <dsp:spPr>
        <a:xfrm>
          <a:off x="2470438" y="302680"/>
          <a:ext cx="4155825" cy="4155825"/>
        </a:xfrm>
        <a:custGeom>
          <a:avLst/>
          <a:gdLst/>
          <a:ahLst/>
          <a:cxnLst/>
          <a:rect l="0" t="0" r="0" b="0"/>
          <a:pathLst>
            <a:path>
              <a:moveTo>
                <a:pt x="1610452" y="4102561"/>
              </a:moveTo>
              <a:arcTo wR="2077912" hR="2077912" stAng="6180054" swAng="110774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FA32E3-60A3-49FE-85A0-53F5C436A498}">
      <dsp:nvSpPr>
        <dsp:cNvPr id="0" name=""/>
        <dsp:cNvSpPr/>
      </dsp:nvSpPr>
      <dsp:spPr>
        <a:xfrm>
          <a:off x="2618213" y="3550358"/>
          <a:ext cx="921663" cy="599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Samsara</a:t>
          </a:r>
          <a:endParaRPr lang="en-GB" sz="1600" kern="1200" dirty="0"/>
        </a:p>
      </dsp:txBody>
      <dsp:txXfrm>
        <a:off x="2647458" y="3579603"/>
        <a:ext cx="863173" cy="540590"/>
      </dsp:txXfrm>
    </dsp:sp>
    <dsp:sp modelId="{9BF46ADE-AD7D-406D-B645-CA255123E6F3}">
      <dsp:nvSpPr>
        <dsp:cNvPr id="0" name=""/>
        <dsp:cNvSpPr/>
      </dsp:nvSpPr>
      <dsp:spPr>
        <a:xfrm>
          <a:off x="2470438" y="302680"/>
          <a:ext cx="4155825" cy="4155825"/>
        </a:xfrm>
        <a:custGeom>
          <a:avLst/>
          <a:gdLst/>
          <a:ahLst/>
          <a:cxnLst/>
          <a:rect l="0" t="0" r="0" b="0"/>
          <a:pathLst>
            <a:path>
              <a:moveTo>
                <a:pt x="355300" y="3239948"/>
              </a:moveTo>
              <a:arcTo wR="2077912" hR="2077912" stAng="8759837" swAng="15274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9CD904-9810-4252-AD30-D306A1CDE610}">
      <dsp:nvSpPr>
        <dsp:cNvPr id="0" name=""/>
        <dsp:cNvSpPr/>
      </dsp:nvSpPr>
      <dsp:spPr>
        <a:xfrm>
          <a:off x="2009607" y="2081052"/>
          <a:ext cx="921663" cy="599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3 Root Poisons</a:t>
          </a:r>
          <a:endParaRPr lang="en-GB" sz="1600" kern="1200" dirty="0"/>
        </a:p>
      </dsp:txBody>
      <dsp:txXfrm>
        <a:off x="2038852" y="2110297"/>
        <a:ext cx="863173" cy="540590"/>
      </dsp:txXfrm>
    </dsp:sp>
    <dsp:sp modelId="{8595943A-946B-4EE9-8D97-55033B688CFB}">
      <dsp:nvSpPr>
        <dsp:cNvPr id="0" name=""/>
        <dsp:cNvSpPr/>
      </dsp:nvSpPr>
      <dsp:spPr>
        <a:xfrm>
          <a:off x="2470438" y="302680"/>
          <a:ext cx="4155825" cy="4155825"/>
        </a:xfrm>
        <a:custGeom>
          <a:avLst/>
          <a:gdLst/>
          <a:ahLst/>
          <a:cxnLst/>
          <a:rect l="0" t="0" r="0" b="0"/>
          <a:pathLst>
            <a:path>
              <a:moveTo>
                <a:pt x="23070" y="1769134"/>
              </a:moveTo>
              <a:arcTo wR="2077912" hR="2077912" stAng="11312749" swAng="15274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C18CFC-3338-4799-973E-E409271372EA}">
      <dsp:nvSpPr>
        <dsp:cNvPr id="0" name=""/>
        <dsp:cNvSpPr/>
      </dsp:nvSpPr>
      <dsp:spPr>
        <a:xfrm>
          <a:off x="2618213" y="611746"/>
          <a:ext cx="921663" cy="599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Nibbana</a:t>
          </a:r>
          <a:endParaRPr lang="en-GB" sz="1600" kern="1200" dirty="0"/>
        </a:p>
      </dsp:txBody>
      <dsp:txXfrm>
        <a:off x="2647458" y="640991"/>
        <a:ext cx="863173" cy="540590"/>
      </dsp:txXfrm>
    </dsp:sp>
    <dsp:sp modelId="{F5437BEC-C00A-4B4D-A068-1CFEECF5809C}">
      <dsp:nvSpPr>
        <dsp:cNvPr id="0" name=""/>
        <dsp:cNvSpPr/>
      </dsp:nvSpPr>
      <dsp:spPr>
        <a:xfrm>
          <a:off x="2470438" y="302680"/>
          <a:ext cx="4155825" cy="4155825"/>
        </a:xfrm>
        <a:custGeom>
          <a:avLst/>
          <a:gdLst/>
          <a:ahLst/>
          <a:cxnLst/>
          <a:rect l="0" t="0" r="0" b="0"/>
          <a:pathLst>
            <a:path>
              <a:moveTo>
                <a:pt x="993339" y="305506"/>
              </a:moveTo>
              <a:arcTo wR="2077912" hR="2077912" stAng="14312199" swAng="110774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0906CB-6532-4376-B9D7-FCA689184708}">
      <dsp:nvSpPr>
        <dsp:cNvPr id="0" name=""/>
        <dsp:cNvSpPr/>
      </dsp:nvSpPr>
      <dsp:spPr>
        <a:xfrm>
          <a:off x="2414110" y="61436"/>
          <a:ext cx="2948940" cy="29489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500" kern="1200" dirty="0"/>
        </a:p>
      </dsp:txBody>
      <dsp:txXfrm>
        <a:off x="2807302" y="577500"/>
        <a:ext cx="2162556" cy="1327023"/>
      </dsp:txXfrm>
    </dsp:sp>
    <dsp:sp modelId="{A6BA6165-3BB6-4F06-BDAE-994FAD0F99FB}">
      <dsp:nvSpPr>
        <dsp:cNvPr id="0" name=""/>
        <dsp:cNvSpPr/>
      </dsp:nvSpPr>
      <dsp:spPr>
        <a:xfrm>
          <a:off x="3478186" y="1904523"/>
          <a:ext cx="2948940" cy="29489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500" kern="1200" dirty="0"/>
        </a:p>
      </dsp:txBody>
      <dsp:txXfrm>
        <a:off x="4380071" y="2666333"/>
        <a:ext cx="1769364" cy="1621917"/>
      </dsp:txXfrm>
    </dsp:sp>
    <dsp:sp modelId="{80BE5768-05F6-48C8-8584-9C73AAE9C8A7}">
      <dsp:nvSpPr>
        <dsp:cNvPr id="0" name=""/>
        <dsp:cNvSpPr/>
      </dsp:nvSpPr>
      <dsp:spPr>
        <a:xfrm>
          <a:off x="1350035" y="1904523"/>
          <a:ext cx="2948940" cy="29489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500" kern="1200" dirty="0"/>
        </a:p>
      </dsp:txBody>
      <dsp:txXfrm>
        <a:off x="1627726" y="2666333"/>
        <a:ext cx="1769364" cy="16219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6DDBAF-EBB0-489F-A947-65BA4AAF55C2}">
      <dsp:nvSpPr>
        <dsp:cNvPr id="0" name=""/>
        <dsp:cNvSpPr/>
      </dsp:nvSpPr>
      <dsp:spPr>
        <a:xfrm>
          <a:off x="3032557" y="671"/>
          <a:ext cx="1081809" cy="703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Life</a:t>
          </a:r>
          <a:endParaRPr lang="en-GB" sz="2600" kern="1200" dirty="0"/>
        </a:p>
      </dsp:txBody>
      <dsp:txXfrm>
        <a:off x="3066883" y="34997"/>
        <a:ext cx="1013157" cy="634524"/>
      </dsp:txXfrm>
    </dsp:sp>
    <dsp:sp modelId="{C6B6C450-B28D-444E-BF9C-ED068B95C037}">
      <dsp:nvSpPr>
        <dsp:cNvPr id="0" name=""/>
        <dsp:cNvSpPr/>
      </dsp:nvSpPr>
      <dsp:spPr>
        <a:xfrm>
          <a:off x="1914360" y="352260"/>
          <a:ext cx="3318204" cy="3318204"/>
        </a:xfrm>
        <a:custGeom>
          <a:avLst/>
          <a:gdLst/>
          <a:ahLst/>
          <a:cxnLst/>
          <a:rect l="0" t="0" r="0" b="0"/>
          <a:pathLst>
            <a:path>
              <a:moveTo>
                <a:pt x="2336603" y="144634"/>
              </a:moveTo>
              <a:arcTo wR="1659102" hR="1659102" stAng="17646088" swAng="9260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25F76E-0FC0-4862-8382-1E98CBE6719B}">
      <dsp:nvSpPr>
        <dsp:cNvPr id="0" name=""/>
        <dsp:cNvSpPr/>
      </dsp:nvSpPr>
      <dsp:spPr>
        <a:xfrm>
          <a:off x="4469382" y="830223"/>
          <a:ext cx="1081809" cy="703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Death</a:t>
          </a:r>
          <a:endParaRPr lang="en-GB" sz="2600" kern="1200" dirty="0"/>
        </a:p>
      </dsp:txBody>
      <dsp:txXfrm>
        <a:off x="4503708" y="864549"/>
        <a:ext cx="1013157" cy="634524"/>
      </dsp:txXfrm>
    </dsp:sp>
    <dsp:sp modelId="{89EFC08C-5A98-4C39-9AAE-521C22982D3D}">
      <dsp:nvSpPr>
        <dsp:cNvPr id="0" name=""/>
        <dsp:cNvSpPr/>
      </dsp:nvSpPr>
      <dsp:spPr>
        <a:xfrm>
          <a:off x="1914360" y="352260"/>
          <a:ext cx="3318204" cy="3318204"/>
        </a:xfrm>
        <a:custGeom>
          <a:avLst/>
          <a:gdLst/>
          <a:ahLst/>
          <a:cxnLst/>
          <a:rect l="0" t="0" r="0" b="0"/>
          <a:pathLst>
            <a:path>
              <a:moveTo>
                <a:pt x="3292285" y="1366984"/>
              </a:moveTo>
              <a:arcTo wR="1659102" hR="1659102" stAng="20991544" swAng="121691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CD333A-7F62-4ECC-98E1-434A7E00FBD5}">
      <dsp:nvSpPr>
        <dsp:cNvPr id="0" name=""/>
        <dsp:cNvSpPr/>
      </dsp:nvSpPr>
      <dsp:spPr>
        <a:xfrm>
          <a:off x="4469382" y="2489325"/>
          <a:ext cx="1081809" cy="703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Life</a:t>
          </a:r>
          <a:endParaRPr lang="en-GB" sz="2600" kern="1200" dirty="0"/>
        </a:p>
      </dsp:txBody>
      <dsp:txXfrm>
        <a:off x="4503708" y="2523651"/>
        <a:ext cx="1013157" cy="634524"/>
      </dsp:txXfrm>
    </dsp:sp>
    <dsp:sp modelId="{97E9F0EE-9BE1-4396-AC1E-6D1BC74947A5}">
      <dsp:nvSpPr>
        <dsp:cNvPr id="0" name=""/>
        <dsp:cNvSpPr/>
      </dsp:nvSpPr>
      <dsp:spPr>
        <a:xfrm>
          <a:off x="1914360" y="352260"/>
          <a:ext cx="3318204" cy="3318204"/>
        </a:xfrm>
        <a:custGeom>
          <a:avLst/>
          <a:gdLst/>
          <a:ahLst/>
          <a:cxnLst/>
          <a:rect l="0" t="0" r="0" b="0"/>
          <a:pathLst>
            <a:path>
              <a:moveTo>
                <a:pt x="2715206" y="2938658"/>
              </a:moveTo>
              <a:arcTo wR="1659102" hR="1659102" stAng="3027890" swAng="9260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DEBDC9-D558-47EC-8195-8436EA8EEA82}">
      <dsp:nvSpPr>
        <dsp:cNvPr id="0" name=""/>
        <dsp:cNvSpPr/>
      </dsp:nvSpPr>
      <dsp:spPr>
        <a:xfrm>
          <a:off x="3032557" y="3318876"/>
          <a:ext cx="1081809" cy="703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Death</a:t>
          </a:r>
          <a:endParaRPr lang="en-GB" sz="2600" kern="1200" dirty="0"/>
        </a:p>
      </dsp:txBody>
      <dsp:txXfrm>
        <a:off x="3066883" y="3353202"/>
        <a:ext cx="1013157" cy="634524"/>
      </dsp:txXfrm>
    </dsp:sp>
    <dsp:sp modelId="{6C8C6215-4285-47E4-8942-8E792558BB8A}">
      <dsp:nvSpPr>
        <dsp:cNvPr id="0" name=""/>
        <dsp:cNvSpPr/>
      </dsp:nvSpPr>
      <dsp:spPr>
        <a:xfrm>
          <a:off x="1914360" y="352260"/>
          <a:ext cx="3318204" cy="3318204"/>
        </a:xfrm>
        <a:custGeom>
          <a:avLst/>
          <a:gdLst/>
          <a:ahLst/>
          <a:cxnLst/>
          <a:rect l="0" t="0" r="0" b="0"/>
          <a:pathLst>
            <a:path>
              <a:moveTo>
                <a:pt x="981601" y="3173570"/>
              </a:moveTo>
              <a:arcTo wR="1659102" hR="1659102" stAng="6846088" swAng="9260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AD6352-6158-4AF0-9D41-B3F13BD87D76}">
      <dsp:nvSpPr>
        <dsp:cNvPr id="0" name=""/>
        <dsp:cNvSpPr/>
      </dsp:nvSpPr>
      <dsp:spPr>
        <a:xfrm>
          <a:off x="1595732" y="2489325"/>
          <a:ext cx="1081809" cy="703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Life</a:t>
          </a:r>
          <a:endParaRPr lang="en-GB" sz="2600" kern="1200" dirty="0"/>
        </a:p>
      </dsp:txBody>
      <dsp:txXfrm>
        <a:off x="1630058" y="2523651"/>
        <a:ext cx="1013157" cy="634524"/>
      </dsp:txXfrm>
    </dsp:sp>
    <dsp:sp modelId="{5B4CA9E2-9BAE-475B-857B-D3E875F2FF36}">
      <dsp:nvSpPr>
        <dsp:cNvPr id="0" name=""/>
        <dsp:cNvSpPr/>
      </dsp:nvSpPr>
      <dsp:spPr>
        <a:xfrm>
          <a:off x="1914360" y="352260"/>
          <a:ext cx="3318204" cy="3318204"/>
        </a:xfrm>
        <a:custGeom>
          <a:avLst/>
          <a:gdLst/>
          <a:ahLst/>
          <a:cxnLst/>
          <a:rect l="0" t="0" r="0" b="0"/>
          <a:pathLst>
            <a:path>
              <a:moveTo>
                <a:pt x="25919" y="1951220"/>
              </a:moveTo>
              <a:arcTo wR="1659102" hR="1659102" stAng="10191544" swAng="121691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D143D-B986-4C9C-BCDC-1D33BF52D177}">
      <dsp:nvSpPr>
        <dsp:cNvPr id="0" name=""/>
        <dsp:cNvSpPr/>
      </dsp:nvSpPr>
      <dsp:spPr>
        <a:xfrm>
          <a:off x="1595732" y="830223"/>
          <a:ext cx="1081809" cy="703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Death</a:t>
          </a:r>
          <a:endParaRPr lang="en-GB" sz="2600" kern="1200" dirty="0"/>
        </a:p>
      </dsp:txBody>
      <dsp:txXfrm>
        <a:off x="1630058" y="864549"/>
        <a:ext cx="1013157" cy="634524"/>
      </dsp:txXfrm>
    </dsp:sp>
    <dsp:sp modelId="{AF76C7AE-44A4-40F6-AF1B-BF1DF4E22324}">
      <dsp:nvSpPr>
        <dsp:cNvPr id="0" name=""/>
        <dsp:cNvSpPr/>
      </dsp:nvSpPr>
      <dsp:spPr>
        <a:xfrm>
          <a:off x="1914360" y="352260"/>
          <a:ext cx="3318204" cy="3318204"/>
        </a:xfrm>
        <a:custGeom>
          <a:avLst/>
          <a:gdLst/>
          <a:ahLst/>
          <a:cxnLst/>
          <a:rect l="0" t="0" r="0" b="0"/>
          <a:pathLst>
            <a:path>
              <a:moveTo>
                <a:pt x="602997" y="379546"/>
              </a:moveTo>
              <a:arcTo wR="1659102" hR="1659102" stAng="13827890" swAng="9260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ACCBFB-77AE-4A7C-AB9E-61043BEFC759}">
      <dsp:nvSpPr>
        <dsp:cNvPr id="0" name=""/>
        <dsp:cNvSpPr/>
      </dsp:nvSpPr>
      <dsp:spPr>
        <a:xfrm>
          <a:off x="3317797" y="1963130"/>
          <a:ext cx="1492405" cy="14924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10 Precepts</a:t>
          </a:r>
          <a:endParaRPr lang="en-GB" sz="2300" kern="1200" dirty="0"/>
        </a:p>
      </dsp:txBody>
      <dsp:txXfrm>
        <a:off x="3536355" y="2181688"/>
        <a:ext cx="1055289" cy="1055289"/>
      </dsp:txXfrm>
    </dsp:sp>
    <dsp:sp modelId="{A3B123B6-5B5A-4B04-BA71-380A58271ACA}">
      <dsp:nvSpPr>
        <dsp:cNvPr id="0" name=""/>
        <dsp:cNvSpPr/>
      </dsp:nvSpPr>
      <dsp:spPr>
        <a:xfrm rot="212706">
          <a:off x="4808138" y="2759489"/>
          <a:ext cx="66436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664369" y="1652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123714" y="2759405"/>
        <a:ext cx="33218" cy="33218"/>
      </dsp:txXfrm>
    </dsp:sp>
    <dsp:sp modelId="{A785001B-C23F-46FA-ACD0-D2B358D0392A}">
      <dsp:nvSpPr>
        <dsp:cNvPr id="0" name=""/>
        <dsp:cNvSpPr/>
      </dsp:nvSpPr>
      <dsp:spPr>
        <a:xfrm>
          <a:off x="5470444" y="2096493"/>
          <a:ext cx="1492405" cy="14924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Followed by all Buddhists</a:t>
          </a:r>
          <a:endParaRPr lang="en-GB" sz="2100" kern="1200" dirty="0"/>
        </a:p>
      </dsp:txBody>
      <dsp:txXfrm>
        <a:off x="5689002" y="2315051"/>
        <a:ext cx="1055289" cy="1055289"/>
      </dsp:txXfrm>
    </dsp:sp>
    <dsp:sp modelId="{482EE9BD-D024-49DD-A817-D19F6053A9EF}">
      <dsp:nvSpPr>
        <dsp:cNvPr id="0" name=""/>
        <dsp:cNvSpPr/>
      </dsp:nvSpPr>
      <dsp:spPr>
        <a:xfrm rot="9371700">
          <a:off x="2776762" y="3121413"/>
          <a:ext cx="631375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631375" y="1652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3076666" y="3122154"/>
        <a:ext cx="31568" cy="31568"/>
      </dsp:txXfrm>
    </dsp:sp>
    <dsp:sp modelId="{3210899E-77D1-4E23-B2BB-E2A2A7B5B9C3}">
      <dsp:nvSpPr>
        <dsp:cNvPr id="0" name=""/>
        <dsp:cNvSpPr/>
      </dsp:nvSpPr>
      <dsp:spPr>
        <a:xfrm>
          <a:off x="1374698" y="2820342"/>
          <a:ext cx="1492405" cy="14924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Followed by Monks and Nuns</a:t>
          </a:r>
          <a:endParaRPr lang="en-GB" sz="2100" kern="1200" dirty="0"/>
        </a:p>
      </dsp:txBody>
      <dsp:txXfrm>
        <a:off x="1593256" y="3038900"/>
        <a:ext cx="1055289" cy="1055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89D3-8A3E-4966-8209-F56C570FD576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A0841-1E19-4AD0-A9D5-4F074445C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944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549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336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635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7147415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Box 6">
            <a:hlinkClick r:id="" action="ppaction://hlinkshowjump?jump=firstslide" highlightClick="1"/>
          </p:cNvPr>
          <p:cNvSpPr txBox="1"/>
          <p:nvPr userDrawn="1"/>
        </p:nvSpPr>
        <p:spPr>
          <a:xfrm>
            <a:off x="10130971" y="5539919"/>
            <a:ext cx="1874157" cy="769441"/>
          </a:xfrm>
          <a:prstGeom prst="actionButtonHom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4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hlinkClick r:id="rId2" action="ppaction://hlinksldjump" highlightClick="1"/>
              </a:rPr>
              <a:t>HOME</a:t>
            </a:r>
            <a:endParaRPr lang="en-GB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9924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463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490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5/21/2018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346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5/21/2018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21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5/21/2018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017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00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317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6048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talkidentity.com/wp-content/uploads/2017/12/turtle-cartoon-drawing-a-of-how-to-draw-from-the-front-google-search-coloring-pages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hyperlink" Target="http://clipart-library.com/clipart/AcbKqEnc4.htm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qa.org.uk/pastpapers/papers/instructions/2015/mi_N5_Religious-Moral-and-Philosophical-Studies_mi_2015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co.uk/url?sa=i&amp;rct=j&amp;q=&amp;esrc=s&amp;source=images&amp;cd=&amp;cad=rja&amp;uact=8&amp;ved=0CAcQjRxqFQoTCPvNiZjPlsYCFSwq2wodnvwB5Q&amp;url=https://sites.google.com/site/cosmologyquest/what-we-do-know/redshift---expanding-space&amp;ei=LVmBVbuDLqzU7Aae-YeoDg&amp;psig=AFQjCNGEBXrpVJSrfk0nDXK4NSUKmnTs7Q&amp;ust=1434626661197058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hyperlink" Target="http://www.google.co.uk/url?sa=i&amp;rct=j&amp;q=&amp;esrc=s&amp;source=images&amp;cd=&amp;cad=rja&amp;uact=8&amp;ved=0CAcQjRxqFQoTCP6Z6uDOlsYCFYcW2wodjG8Apg&amp;url=http://abyss.uoregon.edu/~js/ast123/lectures/lec21.html&amp;ei=uViBVb7ZNoet7AaM34GwCg&amp;bvm=bv.96041959,d.ZGU&amp;psig=AFQjCNEOtCqSUj1ZfUk16ycGo8AN688pkw&amp;ust=1434626451650076" TargetMode="Externa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education/clips/zb37tfr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Higher RMPS REVISION TASKS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Use this resource to help with your revision.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914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</a:t>
            </a:r>
            <a:r>
              <a:rPr lang="en-GB" dirty="0"/>
              <a:t>8</a:t>
            </a:r>
            <a:r>
              <a:rPr lang="en-GB" dirty="0" smtClean="0"/>
              <a:t>- 3 Marks of Existence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2877674"/>
              </p:ext>
            </p:extLst>
          </p:nvPr>
        </p:nvGraphicFramePr>
        <p:xfrm>
          <a:off x="852488" y="1752600"/>
          <a:ext cx="7777162" cy="491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239000" y="1962150"/>
            <a:ext cx="47053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Write the name of one of the Three Marks of Existence in each circle.  Under each name describe what it means  and how the three are linked together.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22632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</a:t>
            </a:r>
            <a:r>
              <a:rPr lang="en-GB" dirty="0"/>
              <a:t>9</a:t>
            </a:r>
            <a:r>
              <a:rPr lang="en-GB" dirty="0" smtClean="0"/>
              <a:t>- Nature of Humans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496" y="2286000"/>
            <a:ext cx="2328946" cy="4022725"/>
          </a:xfrm>
        </p:spPr>
      </p:pic>
      <p:sp>
        <p:nvSpPr>
          <p:cNvPr id="5" name="TextBox 4"/>
          <p:cNvSpPr txBox="1"/>
          <p:nvPr/>
        </p:nvSpPr>
        <p:spPr>
          <a:xfrm>
            <a:off x="5884164" y="2452914"/>
            <a:ext cx="51321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Draw a human outline. </a:t>
            </a:r>
          </a:p>
          <a:p>
            <a:r>
              <a:rPr lang="en-GB" dirty="0" smtClean="0"/>
              <a:t>Inside it write everything Buddhist’s believe about the nature of human beings.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432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10 - Nibbana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528" y="1847850"/>
            <a:ext cx="7147415" cy="4423410"/>
          </a:xfrm>
        </p:spPr>
        <p:txBody>
          <a:bodyPr>
            <a:normAutofit/>
          </a:bodyPr>
          <a:lstStyle/>
          <a:p>
            <a:r>
              <a:rPr lang="en-GB" dirty="0" smtClean="0"/>
              <a:t>Draw a fish and a turtle – link these animals to the idea </a:t>
            </a:r>
          </a:p>
          <a:p>
            <a:r>
              <a:rPr lang="en-GB" dirty="0" smtClean="0"/>
              <a:t>of nibbana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Explain is meant by Nibbana. </a:t>
            </a:r>
          </a:p>
          <a:p>
            <a:endParaRPr lang="en-GB" dirty="0"/>
          </a:p>
          <a:p>
            <a:r>
              <a:rPr lang="en-GB" dirty="0" smtClean="0"/>
              <a:t>Describe the Theravadin belief in the Arhat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Describe the Mahayanin belief in the Bodhisattva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8" name="Picture 4" descr="Coloring Pages:Turtle Cartoon Drawing A Of How To Draw From The Front Google Search Coloring Pages Turtle Cartoon Drawing">
            <a:hlinkClick r:id="rId2" tooltip="Coloring Pages:Turtle Cartoon Drawing A Of How To Draw From The Front Google Search Coloring Pages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64751">
            <a:off x="9351808" y="583202"/>
            <a:ext cx="2462212" cy="2085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artoon Drawings Of Fish - Clipart library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46695">
            <a:off x="6937375" y="1410636"/>
            <a:ext cx="2436813" cy="1459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263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11-Impermanence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Explain Buddhist beliefs about Impermanence. (6 Marks)</a:t>
            </a:r>
          </a:p>
          <a:p>
            <a:endParaRPr lang="en-GB" dirty="0"/>
          </a:p>
          <a:p>
            <a:r>
              <a:rPr lang="en-GB" dirty="0" smtClean="0"/>
              <a:t>Give examples to support your answer.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549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12- Meditation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Describe two forms of Buddhist meditation. (4 Marks)</a:t>
            </a:r>
          </a:p>
          <a:p>
            <a:endParaRPr lang="en-GB" dirty="0" smtClean="0"/>
          </a:p>
          <a:p>
            <a:r>
              <a:rPr lang="en-GB" dirty="0" smtClean="0"/>
              <a:t>Explain why meditation is an important aspect of Buddhist practice. (6 marks)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57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13- Theravada &amp; Mahayana Buddhism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22" name="Oval 21"/>
          <p:cNvSpPr/>
          <p:nvPr/>
        </p:nvSpPr>
        <p:spPr>
          <a:xfrm>
            <a:off x="685800" y="2057400"/>
            <a:ext cx="5581650" cy="4476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23" name="Oval 22"/>
          <p:cNvSpPr/>
          <p:nvPr/>
        </p:nvSpPr>
        <p:spPr>
          <a:xfrm>
            <a:off x="4286250" y="2057400"/>
            <a:ext cx="5581650" cy="4476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 24"/>
          <p:cNvSpPr/>
          <p:nvPr/>
        </p:nvSpPr>
        <p:spPr>
          <a:xfrm>
            <a:off x="5276850" y="2590800"/>
            <a:ext cx="476250" cy="3429000"/>
          </a:xfrm>
          <a:custGeom>
            <a:avLst/>
            <a:gdLst>
              <a:gd name="connsiteX0" fmla="*/ 0 w 476250"/>
              <a:gd name="connsiteY0" fmla="*/ 0 h 3429000"/>
              <a:gd name="connsiteX1" fmla="*/ 76200 w 476250"/>
              <a:gd name="connsiteY1" fmla="*/ 171450 h 3429000"/>
              <a:gd name="connsiteX2" fmla="*/ 133350 w 476250"/>
              <a:gd name="connsiteY2" fmla="*/ 247650 h 3429000"/>
              <a:gd name="connsiteX3" fmla="*/ 209550 w 476250"/>
              <a:gd name="connsiteY3" fmla="*/ 361950 h 3429000"/>
              <a:gd name="connsiteX4" fmla="*/ 247650 w 476250"/>
              <a:gd name="connsiteY4" fmla="*/ 419100 h 3429000"/>
              <a:gd name="connsiteX5" fmla="*/ 266700 w 476250"/>
              <a:gd name="connsiteY5" fmla="*/ 476250 h 3429000"/>
              <a:gd name="connsiteX6" fmla="*/ 342900 w 476250"/>
              <a:gd name="connsiteY6" fmla="*/ 609600 h 3429000"/>
              <a:gd name="connsiteX7" fmla="*/ 361950 w 476250"/>
              <a:gd name="connsiteY7" fmla="*/ 704850 h 3429000"/>
              <a:gd name="connsiteX8" fmla="*/ 381000 w 476250"/>
              <a:gd name="connsiteY8" fmla="*/ 762000 h 3429000"/>
              <a:gd name="connsiteX9" fmla="*/ 438150 w 476250"/>
              <a:gd name="connsiteY9" fmla="*/ 1181100 h 3429000"/>
              <a:gd name="connsiteX10" fmla="*/ 476250 w 476250"/>
              <a:gd name="connsiteY10" fmla="*/ 1866900 h 3429000"/>
              <a:gd name="connsiteX11" fmla="*/ 457200 w 476250"/>
              <a:gd name="connsiteY11" fmla="*/ 2495550 h 3429000"/>
              <a:gd name="connsiteX12" fmla="*/ 438150 w 476250"/>
              <a:gd name="connsiteY12" fmla="*/ 2552700 h 3429000"/>
              <a:gd name="connsiteX13" fmla="*/ 400050 w 476250"/>
              <a:gd name="connsiteY13" fmla="*/ 2686050 h 3429000"/>
              <a:gd name="connsiteX14" fmla="*/ 361950 w 476250"/>
              <a:gd name="connsiteY14" fmla="*/ 2743200 h 3429000"/>
              <a:gd name="connsiteX15" fmla="*/ 342900 w 476250"/>
              <a:gd name="connsiteY15" fmla="*/ 2800350 h 3429000"/>
              <a:gd name="connsiteX16" fmla="*/ 304800 w 476250"/>
              <a:gd name="connsiteY16" fmla="*/ 2857500 h 3429000"/>
              <a:gd name="connsiteX17" fmla="*/ 285750 w 476250"/>
              <a:gd name="connsiteY17" fmla="*/ 2914650 h 3429000"/>
              <a:gd name="connsiteX18" fmla="*/ 247650 w 476250"/>
              <a:gd name="connsiteY18" fmla="*/ 2971800 h 3429000"/>
              <a:gd name="connsiteX19" fmla="*/ 228600 w 476250"/>
              <a:gd name="connsiteY19" fmla="*/ 3028950 h 3429000"/>
              <a:gd name="connsiteX20" fmla="*/ 171450 w 476250"/>
              <a:gd name="connsiteY20" fmla="*/ 3086100 h 3429000"/>
              <a:gd name="connsiteX21" fmla="*/ 95250 w 476250"/>
              <a:gd name="connsiteY21" fmla="*/ 3257550 h 3429000"/>
              <a:gd name="connsiteX22" fmla="*/ 76200 w 476250"/>
              <a:gd name="connsiteY22" fmla="*/ 3333750 h 3429000"/>
              <a:gd name="connsiteX23" fmla="*/ 0 w 476250"/>
              <a:gd name="connsiteY2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76250" h="3429000">
                <a:moveTo>
                  <a:pt x="0" y="0"/>
                </a:moveTo>
                <a:cubicBezTo>
                  <a:pt x="20072" y="50180"/>
                  <a:pt x="46537" y="123990"/>
                  <a:pt x="76200" y="171450"/>
                </a:cubicBezTo>
                <a:cubicBezTo>
                  <a:pt x="93027" y="198374"/>
                  <a:pt x="115143" y="221639"/>
                  <a:pt x="133350" y="247650"/>
                </a:cubicBezTo>
                <a:cubicBezTo>
                  <a:pt x="159609" y="285163"/>
                  <a:pt x="184150" y="323850"/>
                  <a:pt x="209550" y="361950"/>
                </a:cubicBezTo>
                <a:cubicBezTo>
                  <a:pt x="222250" y="381000"/>
                  <a:pt x="240410" y="397380"/>
                  <a:pt x="247650" y="419100"/>
                </a:cubicBezTo>
                <a:cubicBezTo>
                  <a:pt x="254000" y="438150"/>
                  <a:pt x="258790" y="457793"/>
                  <a:pt x="266700" y="476250"/>
                </a:cubicBezTo>
                <a:cubicBezTo>
                  <a:pt x="295703" y="543925"/>
                  <a:pt x="304636" y="552205"/>
                  <a:pt x="342900" y="609600"/>
                </a:cubicBezTo>
                <a:cubicBezTo>
                  <a:pt x="349250" y="641350"/>
                  <a:pt x="354097" y="673438"/>
                  <a:pt x="361950" y="704850"/>
                </a:cubicBezTo>
                <a:cubicBezTo>
                  <a:pt x="366820" y="724331"/>
                  <a:pt x="378287" y="742104"/>
                  <a:pt x="381000" y="762000"/>
                </a:cubicBezTo>
                <a:cubicBezTo>
                  <a:pt x="441303" y="1204223"/>
                  <a:pt x="377409" y="998878"/>
                  <a:pt x="438150" y="1181100"/>
                </a:cubicBezTo>
                <a:cubicBezTo>
                  <a:pt x="469048" y="1459186"/>
                  <a:pt x="476250" y="1485692"/>
                  <a:pt x="476250" y="1866900"/>
                </a:cubicBezTo>
                <a:cubicBezTo>
                  <a:pt x="476250" y="2076546"/>
                  <a:pt x="468829" y="2286227"/>
                  <a:pt x="457200" y="2495550"/>
                </a:cubicBezTo>
                <a:cubicBezTo>
                  <a:pt x="456086" y="2515600"/>
                  <a:pt x="443667" y="2533392"/>
                  <a:pt x="438150" y="2552700"/>
                </a:cubicBezTo>
                <a:cubicBezTo>
                  <a:pt x="430012" y="2581184"/>
                  <a:pt x="415275" y="2655600"/>
                  <a:pt x="400050" y="2686050"/>
                </a:cubicBezTo>
                <a:cubicBezTo>
                  <a:pt x="389811" y="2706528"/>
                  <a:pt x="372189" y="2722722"/>
                  <a:pt x="361950" y="2743200"/>
                </a:cubicBezTo>
                <a:cubicBezTo>
                  <a:pt x="352970" y="2761161"/>
                  <a:pt x="351880" y="2782389"/>
                  <a:pt x="342900" y="2800350"/>
                </a:cubicBezTo>
                <a:cubicBezTo>
                  <a:pt x="332661" y="2820828"/>
                  <a:pt x="315039" y="2837022"/>
                  <a:pt x="304800" y="2857500"/>
                </a:cubicBezTo>
                <a:cubicBezTo>
                  <a:pt x="295820" y="2875461"/>
                  <a:pt x="294730" y="2896689"/>
                  <a:pt x="285750" y="2914650"/>
                </a:cubicBezTo>
                <a:cubicBezTo>
                  <a:pt x="275511" y="2935128"/>
                  <a:pt x="257889" y="2951322"/>
                  <a:pt x="247650" y="2971800"/>
                </a:cubicBezTo>
                <a:cubicBezTo>
                  <a:pt x="238670" y="2989761"/>
                  <a:pt x="239739" y="3012242"/>
                  <a:pt x="228600" y="3028950"/>
                </a:cubicBezTo>
                <a:cubicBezTo>
                  <a:pt x="213656" y="3051366"/>
                  <a:pt x="190500" y="3067050"/>
                  <a:pt x="171450" y="3086100"/>
                </a:cubicBezTo>
                <a:cubicBezTo>
                  <a:pt x="126110" y="3222120"/>
                  <a:pt x="155627" y="3166984"/>
                  <a:pt x="95250" y="3257550"/>
                </a:cubicBezTo>
                <a:cubicBezTo>
                  <a:pt x="88900" y="3282950"/>
                  <a:pt x="86513" y="3309685"/>
                  <a:pt x="76200" y="3333750"/>
                </a:cubicBezTo>
                <a:cubicBezTo>
                  <a:pt x="58176" y="3375805"/>
                  <a:pt x="30725" y="3398275"/>
                  <a:pt x="0" y="34290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1895043" y="2431018"/>
            <a:ext cx="3163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Theravada Buddhism </a:t>
            </a:r>
            <a:endParaRPr lang="en-GB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753100" y="2359967"/>
            <a:ext cx="2729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Mahayana Buddhism</a:t>
            </a:r>
            <a:endParaRPr lang="en-GB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4768703" y="3255317"/>
            <a:ext cx="710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Both</a:t>
            </a:r>
            <a:endParaRPr lang="en-GB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9310727" y="1847850"/>
            <a:ext cx="27288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In each of the large circles write the differences  between Theravada and Mahayana Buddhism, with the similarities in the middle section.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0344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14- The three jewels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Describe The 3 Jewels in Buddhism</a:t>
            </a:r>
          </a:p>
          <a:p>
            <a:endParaRPr lang="en-GB" dirty="0"/>
          </a:p>
          <a:p>
            <a:r>
              <a:rPr lang="en-GB" dirty="0" smtClean="0"/>
              <a:t>Explain why each of these are important to Buddhists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727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15 – Samsara and nibbana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4772623"/>
              </p:ext>
            </p:extLst>
          </p:nvPr>
        </p:nvGraphicFramePr>
        <p:xfrm>
          <a:off x="1023938" y="2286000"/>
          <a:ext cx="7146925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Bent Arrow 4"/>
          <p:cNvSpPr/>
          <p:nvPr/>
        </p:nvSpPr>
        <p:spPr>
          <a:xfrm>
            <a:off x="5276850" y="1638300"/>
            <a:ext cx="657225" cy="2247900"/>
          </a:xfrm>
          <a:prstGeom prst="bentArrow">
            <a:avLst>
              <a:gd name="adj1" fmla="val 25000"/>
              <a:gd name="adj2" fmla="val 4529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57950" y="1771650"/>
            <a:ext cx="24000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 smtClean="0"/>
              <a:t>Nibbana</a:t>
            </a:r>
            <a:endParaRPr lang="en-GB" sz="4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067550" y="2914650"/>
            <a:ext cx="49911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Write a detailed explanation about what this diagram shows about Buddhist beliefs.  Your explanation should also include the beliefs of Theravada and Mahayana Buddhists.</a:t>
            </a:r>
          </a:p>
        </p:txBody>
      </p:sp>
    </p:spTree>
    <p:extLst>
      <p:ext uri="{BB962C8B-B14F-4D97-AF65-F5344CB8AC3E}">
        <p14:creationId xmlns:p14="http://schemas.microsoft.com/office/powerpoint/2010/main" val="255376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16- 10 Precepts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Create a mind map of the 10 precepts.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Describe each of the 10 precepts</a:t>
            </a:r>
          </a:p>
          <a:p>
            <a:pPr marL="0" indent="0">
              <a:buNone/>
            </a:pPr>
            <a:r>
              <a:rPr lang="en-GB" dirty="0" smtClean="0"/>
              <a:t>Importance of them in Buddhism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Difficulties in </a:t>
            </a:r>
            <a:r>
              <a:rPr lang="en-GB" dirty="0"/>
              <a:t>f</a:t>
            </a:r>
            <a:r>
              <a:rPr lang="en-GB" dirty="0" smtClean="0"/>
              <a:t>ollowing them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41290007"/>
              </p:ext>
            </p:extLst>
          </p:nvPr>
        </p:nvGraphicFramePr>
        <p:xfrm>
          <a:off x="4203700" y="9101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515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17 – Sangha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Explain what Buddhist understand by the term Sangha</a:t>
            </a:r>
          </a:p>
          <a:p>
            <a:endParaRPr lang="en-GB" dirty="0" smtClean="0"/>
          </a:p>
          <a:p>
            <a:r>
              <a:rPr lang="en-GB" dirty="0" smtClean="0"/>
              <a:t>“Living as part of the sangha is no longer relevant in today’s world.”</a:t>
            </a:r>
          </a:p>
          <a:p>
            <a:r>
              <a:rPr lang="en-GB" dirty="0" smtClean="0"/>
              <a:t>Would Buddhists agree?   (8 marks)</a:t>
            </a:r>
          </a:p>
          <a:p>
            <a:endParaRPr lang="en-GB" dirty="0" smtClean="0"/>
          </a:p>
          <a:p>
            <a:r>
              <a:rPr lang="en-GB" dirty="0" smtClean="0"/>
              <a:t>Answer:</a:t>
            </a:r>
            <a:endParaRPr lang="en-GB" dirty="0"/>
          </a:p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www.sqa.org.uk/pastpapers/papers/instructions/2015/mi_N5_Religious-Moral-and-Philosophical-Studies_mi_2015.pdf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662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1- Life of Buddha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1. Create a timeline of all the key moments in the Buddha’s life.</a:t>
            </a:r>
          </a:p>
          <a:p>
            <a:r>
              <a:rPr lang="en-GB" dirty="0" smtClean="0"/>
              <a:t>Use colour, symbols and images.</a:t>
            </a:r>
          </a:p>
          <a:p>
            <a:endParaRPr lang="en-GB" dirty="0"/>
          </a:p>
          <a:p>
            <a:r>
              <a:rPr lang="en-GB" dirty="0" smtClean="0"/>
              <a:t>2. Try to narrow the key moments down to 6 key points. Choose the 6 most important points.</a:t>
            </a:r>
          </a:p>
          <a:p>
            <a:endParaRPr lang="en-GB" dirty="0" smtClean="0"/>
          </a:p>
          <a:p>
            <a:r>
              <a:rPr lang="en-GB" dirty="0" smtClean="0"/>
              <a:t>3. Answer this question. </a:t>
            </a:r>
          </a:p>
          <a:p>
            <a:r>
              <a:rPr lang="en-GB" dirty="0" smtClean="0"/>
              <a:t>Describe the Life of the Buddha. (6 Marks)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036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18- Story of Kisagotami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7700772" cy="402336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Draw a cartoon to illustrate the story of Kisagotami – how does this story demonstrate the Three Marks of Existence.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7371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19- Tanah 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Create an image to illustrate the idea of Tanah.</a:t>
            </a:r>
          </a:p>
          <a:p>
            <a:r>
              <a:rPr lang="en-GB" dirty="0" smtClean="0"/>
              <a:t> </a:t>
            </a:r>
          </a:p>
          <a:p>
            <a:r>
              <a:rPr lang="en-GB" dirty="0" smtClean="0"/>
              <a:t>Why is this an important in the teachings of the Buddha.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075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20-Three Root Poisons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Describe the 3 Root Poisons in Buddhism and give an example of each.</a:t>
            </a:r>
          </a:p>
          <a:p>
            <a:endParaRPr lang="en-GB" dirty="0"/>
          </a:p>
          <a:p>
            <a:r>
              <a:rPr lang="en-GB" dirty="0" smtClean="0"/>
              <a:t>Why are the Three Root Poisons referred to as the “fuel of the wheel”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619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786384"/>
            <a:ext cx="9720072" cy="1499616"/>
          </a:xfrm>
        </p:spPr>
        <p:txBody>
          <a:bodyPr/>
          <a:lstStyle/>
          <a:p>
            <a:r>
              <a:rPr lang="en-GB" dirty="0" smtClean="0"/>
              <a:t>Task 21- The Noble Eightfold Path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Create a revision guide for yourself that explains the Noble Eightfold Path, specifically concentrating on Right Intention, Right Speech, Right Livelihood, Right Action.</a:t>
            </a:r>
          </a:p>
          <a:p>
            <a:r>
              <a:rPr lang="en-GB" dirty="0"/>
              <a:t>W</a:t>
            </a:r>
            <a:r>
              <a:rPr lang="en-GB" dirty="0" smtClean="0"/>
              <a:t>hy is the path important, what is involved in following each of guidelines and any difficulties that could be faced when putting them into practice.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313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22- How was the world created?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8500872" cy="4023360"/>
          </a:xfrm>
        </p:spPr>
        <p:txBody>
          <a:bodyPr/>
          <a:lstStyle/>
          <a:p>
            <a:r>
              <a:rPr lang="en-GB" sz="3600" dirty="0" smtClean="0"/>
              <a:t>Create a comic strip outlining the main events of Genesis 1 and Genesis 2.</a:t>
            </a:r>
            <a:endParaRPr lang="en-GB" sz="3600" dirty="0"/>
          </a:p>
          <a:p>
            <a:pPr>
              <a:buFont typeface="Wingdings" panose="05000000000000000000" pitchFamily="2" charset="2"/>
              <a:buChar char="q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90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23- Literal Christians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sz="2800" dirty="0" smtClean="0"/>
              <a:t>Outline the main ideas of Literal Christians on the origins of the world.</a:t>
            </a:r>
          </a:p>
          <a:p>
            <a:pPr lvl="1"/>
            <a:endParaRPr lang="en-GB" sz="2800" dirty="0"/>
          </a:p>
          <a:p>
            <a:pPr lvl="1"/>
            <a:r>
              <a:rPr lang="en-GB" sz="2800" dirty="0" smtClean="0"/>
              <a:t>What arguments would others just to criticise these views.</a:t>
            </a:r>
          </a:p>
          <a:p>
            <a:pPr lvl="1"/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1688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41559"/>
            <a:ext cx="9720072" cy="1499616"/>
          </a:xfrm>
        </p:spPr>
        <p:txBody>
          <a:bodyPr/>
          <a:lstStyle/>
          <a:p>
            <a:r>
              <a:rPr lang="en-GB" dirty="0" smtClean="0"/>
              <a:t>Task 24 –Liberal Christian Viewpoint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390650" y="2305616"/>
            <a:ext cx="9448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GB" sz="2800" dirty="0"/>
              <a:t>Outline the main ideas of </a:t>
            </a:r>
            <a:r>
              <a:rPr lang="en-GB" sz="2800" dirty="0" smtClean="0"/>
              <a:t>Liberal </a:t>
            </a:r>
            <a:r>
              <a:rPr lang="en-GB" sz="2800" dirty="0"/>
              <a:t>Christians on the origins of the world.</a:t>
            </a:r>
          </a:p>
          <a:p>
            <a:pPr lvl="1"/>
            <a:endParaRPr lang="en-GB" sz="2800" dirty="0"/>
          </a:p>
          <a:p>
            <a:pPr lvl="1"/>
            <a:r>
              <a:rPr lang="en-GB" sz="2800" dirty="0"/>
              <a:t>What arguments would others just to criticise these views.</a:t>
            </a:r>
          </a:p>
        </p:txBody>
      </p:sp>
    </p:spTree>
    <p:extLst>
      <p:ext uri="{BB962C8B-B14F-4D97-AF65-F5344CB8AC3E}">
        <p14:creationId xmlns:p14="http://schemas.microsoft.com/office/powerpoint/2010/main" val="162276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41559"/>
            <a:ext cx="9720072" cy="1499616"/>
          </a:xfrm>
        </p:spPr>
        <p:txBody>
          <a:bodyPr/>
          <a:lstStyle/>
          <a:p>
            <a:r>
              <a:rPr lang="en-GB" dirty="0" smtClean="0"/>
              <a:t>Task 25 – Cosmological Argument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390650" y="2305616"/>
            <a:ext cx="9448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GB" sz="3200" dirty="0" smtClean="0"/>
              <a:t>Create a diagram to illustrate the Cosmological (First Cause) Argument</a:t>
            </a:r>
          </a:p>
          <a:p>
            <a:pPr lvl="1"/>
            <a:endParaRPr lang="en-GB" sz="3200" dirty="0"/>
          </a:p>
          <a:p>
            <a:pPr lvl="1"/>
            <a:r>
              <a:rPr lang="en-GB" sz="3200" dirty="0" smtClean="0"/>
              <a:t>Outline </a:t>
            </a:r>
            <a:r>
              <a:rPr lang="en-GB" sz="3200" b="1" dirty="0" smtClean="0"/>
              <a:t>two arguments</a:t>
            </a:r>
            <a:r>
              <a:rPr lang="en-GB" sz="3200" dirty="0" smtClean="0"/>
              <a:t> used to </a:t>
            </a:r>
            <a:r>
              <a:rPr lang="en-GB" sz="3200" b="1" dirty="0" smtClean="0"/>
              <a:t>support</a:t>
            </a:r>
            <a:r>
              <a:rPr lang="en-GB" sz="3200" dirty="0" smtClean="0"/>
              <a:t> and </a:t>
            </a:r>
            <a:r>
              <a:rPr lang="en-GB" sz="3200" b="1" dirty="0" smtClean="0"/>
              <a:t>two arguments </a:t>
            </a:r>
            <a:r>
              <a:rPr lang="en-GB" sz="3200" dirty="0" smtClean="0"/>
              <a:t>used to </a:t>
            </a:r>
            <a:r>
              <a:rPr lang="en-GB" sz="3200" b="1" dirty="0" smtClean="0"/>
              <a:t>oppose</a:t>
            </a:r>
            <a:r>
              <a:rPr lang="en-GB" sz="3200" dirty="0" smtClean="0"/>
              <a:t> this view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21349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26- Big Bang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Explain how the world was created by the big bang.</a:t>
            </a:r>
          </a:p>
          <a:p>
            <a:r>
              <a:rPr lang="en-GB" dirty="0" smtClean="0"/>
              <a:t>Include the following key words:</a:t>
            </a:r>
          </a:p>
          <a:p>
            <a:r>
              <a:rPr lang="en-GB" dirty="0" smtClean="0"/>
              <a:t>* Nothing before </a:t>
            </a:r>
          </a:p>
          <a:p>
            <a:r>
              <a:rPr lang="en-GB" dirty="0" smtClean="0"/>
              <a:t>* Singularity </a:t>
            </a:r>
          </a:p>
          <a:p>
            <a:r>
              <a:rPr lang="en-GB" dirty="0" smtClean="0"/>
              <a:t>* Explosion</a:t>
            </a:r>
          </a:p>
          <a:p>
            <a:r>
              <a:rPr lang="en-GB" dirty="0" smtClean="0"/>
              <a:t>*13.7 billion years ago</a:t>
            </a:r>
          </a:p>
          <a:p>
            <a:r>
              <a:rPr lang="en-GB" dirty="0" smtClean="0"/>
              <a:t>* Space, Time, Energy and matter</a:t>
            </a:r>
          </a:p>
          <a:p>
            <a:r>
              <a:rPr lang="en-GB" dirty="0" smtClean="0"/>
              <a:t>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49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27- Evidence for the Big Bang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065929"/>
              </p:ext>
            </p:extLst>
          </p:nvPr>
        </p:nvGraphicFramePr>
        <p:xfrm>
          <a:off x="1464676" y="1823488"/>
          <a:ext cx="9461062" cy="4703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0531"/>
                <a:gridCol w="4730531"/>
              </a:tblGrid>
              <a:tr h="1175918">
                <a:tc>
                  <a:txBody>
                    <a:bodyPr/>
                    <a:lstStyle/>
                    <a:p>
                      <a:r>
                        <a:rPr lang="en-GB" dirty="0" smtClean="0"/>
                        <a:t>Evidence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How does this support the Big Bang Theory</a:t>
                      </a:r>
                      <a:endParaRPr lang="en-GB" dirty="0"/>
                    </a:p>
                  </a:txBody>
                  <a:tcPr/>
                </a:tc>
              </a:tr>
              <a:tr h="1175918">
                <a:tc>
                  <a:txBody>
                    <a:bodyPr/>
                    <a:lstStyle/>
                    <a:p>
                      <a:r>
                        <a:rPr lang="en-GB" dirty="0" smtClean="0"/>
                        <a:t>Red Shift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175918">
                <a:tc>
                  <a:txBody>
                    <a:bodyPr/>
                    <a:lstStyle/>
                    <a:p>
                      <a:r>
                        <a:rPr lang="en-GB" dirty="0" smtClean="0"/>
                        <a:t>Cosmic Background</a:t>
                      </a:r>
                      <a:r>
                        <a:rPr lang="en-GB" baseline="0" dirty="0" smtClean="0"/>
                        <a:t> Radiation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175918">
                <a:tc>
                  <a:txBody>
                    <a:bodyPr/>
                    <a:lstStyle/>
                    <a:p>
                      <a:r>
                        <a:rPr lang="en-GB" dirty="0" smtClean="0"/>
                        <a:t>Abundance of Elements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rc_mi" descr="http://snap.lbl.gov/images/redshift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653" y="3046999"/>
            <a:ext cx="1667510" cy="112331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cobeDMRfinal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6649" y="4322792"/>
            <a:ext cx="1874520" cy="937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rc_mi" descr="http://abyss.uoregon.edu/~js/images/periodic2.gif">
            <a:hlinkClick r:id="rId5"/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524" y="5453827"/>
            <a:ext cx="1725820" cy="11079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541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2 - The Buddha’s Beliefs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8310372" cy="4023360"/>
          </a:xfrm>
        </p:spPr>
        <p:txBody>
          <a:bodyPr/>
          <a:lstStyle/>
          <a:p>
            <a:r>
              <a:rPr lang="en-GB" dirty="0" smtClean="0"/>
              <a:t>Describe what  the main beliefs of the Buddha were. (6 Marks)</a:t>
            </a:r>
          </a:p>
          <a:p>
            <a:endParaRPr lang="en-GB" b="1" u="sng" dirty="0" smtClean="0"/>
          </a:p>
          <a:p>
            <a:r>
              <a:rPr lang="en-GB" b="1" u="sng" dirty="0" smtClean="0"/>
              <a:t>Use this source to help you.</a:t>
            </a:r>
            <a:endParaRPr lang="en-GB" b="1" u="sng" dirty="0"/>
          </a:p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www.bbc.co.uk/education/clips/zb37tfr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633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28-How was the world created?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Describe a religious response to this question (4 marks)</a:t>
            </a:r>
          </a:p>
          <a:p>
            <a:endParaRPr lang="en-GB" sz="2400" dirty="0"/>
          </a:p>
          <a:p>
            <a:r>
              <a:rPr lang="en-GB" sz="2400" dirty="0" smtClean="0"/>
              <a:t>Describe Sciences’ response to this question. (4 Marks)</a:t>
            </a:r>
          </a:p>
          <a:p>
            <a:endParaRPr lang="en-GB" sz="2400" dirty="0"/>
          </a:p>
          <a:p>
            <a:r>
              <a:rPr lang="en-GB" sz="2400" dirty="0" smtClean="0"/>
              <a:t>Explain how the two viewpoints are similar or different (3 marks)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027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842" y="309445"/>
            <a:ext cx="9720072" cy="1499616"/>
          </a:xfrm>
        </p:spPr>
        <p:txBody>
          <a:bodyPr/>
          <a:lstStyle/>
          <a:p>
            <a:r>
              <a:rPr lang="en-GB" dirty="0" smtClean="0"/>
              <a:t>Task 29- Evolution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0186" y="1809061"/>
            <a:ext cx="7147415" cy="4023360"/>
          </a:xfrm>
        </p:spPr>
        <p:txBody>
          <a:bodyPr/>
          <a:lstStyle/>
          <a:p>
            <a:endParaRPr lang="en-GB" dirty="0"/>
          </a:p>
          <a:p>
            <a:r>
              <a:rPr lang="en-GB" sz="3200" dirty="0" smtClean="0"/>
              <a:t>Explain the process of evolution</a:t>
            </a:r>
            <a:r>
              <a:rPr lang="en-GB" sz="3200" dirty="0"/>
              <a:t>.</a:t>
            </a:r>
            <a:endParaRPr lang="en-GB" sz="3200" dirty="0" smtClean="0"/>
          </a:p>
          <a:p>
            <a:endParaRPr lang="en-GB" sz="3200" dirty="0" smtClean="0"/>
          </a:p>
          <a:p>
            <a:r>
              <a:rPr lang="en-GB" sz="3200" dirty="0" smtClean="0"/>
              <a:t>Include the following key terms:</a:t>
            </a:r>
          </a:p>
          <a:p>
            <a:r>
              <a:rPr lang="en-GB" sz="3200" dirty="0" smtClean="0"/>
              <a:t>* Natural Selection</a:t>
            </a:r>
          </a:p>
          <a:p>
            <a:r>
              <a:rPr lang="en-GB" sz="3200" dirty="0" smtClean="0"/>
              <a:t>* Survival of the Fittest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6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842" y="309445"/>
            <a:ext cx="9720072" cy="1499616"/>
          </a:xfrm>
        </p:spPr>
        <p:txBody>
          <a:bodyPr/>
          <a:lstStyle/>
          <a:p>
            <a:r>
              <a:rPr lang="en-GB" dirty="0" smtClean="0"/>
              <a:t>Task 30- Evidence for Evolution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0186" y="1809061"/>
            <a:ext cx="7147415" cy="402336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3139"/>
              </p:ext>
            </p:extLst>
          </p:nvPr>
        </p:nvGraphicFramePr>
        <p:xfrm>
          <a:off x="1569493" y="2152680"/>
          <a:ext cx="8127999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Evidence for Evolution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How it</a:t>
                      </a:r>
                      <a:r>
                        <a:rPr lang="en-GB" baseline="0" dirty="0" smtClean="0"/>
                        <a:t> supports Evolution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Darwin’s discoveries</a:t>
                      </a:r>
                      <a:r>
                        <a:rPr lang="en-GB" baseline="0" dirty="0" smtClean="0"/>
                        <a:t> in the Galapagos - Finches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Answer: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Fold over to hide the answer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Discovery of DNA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Fold over to hide the answer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Fossil Records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Fold over to hide the answer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Biodiversity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Fold over to hide the answer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Common Features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Fold over to hide the answer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69493" y="1555845"/>
            <a:ext cx="5101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Hide and Seek cards – copy the table onto A4 paper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644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842" y="309445"/>
            <a:ext cx="9720072" cy="1499616"/>
          </a:xfrm>
        </p:spPr>
        <p:txBody>
          <a:bodyPr/>
          <a:lstStyle/>
          <a:p>
            <a:r>
              <a:rPr lang="en-GB" dirty="0" smtClean="0"/>
              <a:t>Task 31 – Teleological Argument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0186" y="1809061"/>
            <a:ext cx="7147415" cy="402336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206" y="5032375"/>
            <a:ext cx="250507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 descr="paley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4485" y="1446661"/>
            <a:ext cx="4260215" cy="5070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1206" y="1673408"/>
            <a:ext cx="65988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Use the following images to explain the Teleological (Design) </a:t>
            </a:r>
          </a:p>
          <a:p>
            <a:r>
              <a:rPr lang="en-GB" sz="2400" dirty="0" smtClean="0"/>
              <a:t>Argument.</a:t>
            </a:r>
          </a:p>
          <a:p>
            <a:endParaRPr lang="en-GB" sz="2400" dirty="0"/>
          </a:p>
          <a:p>
            <a:endParaRPr lang="en-GB" sz="2400" dirty="0" smtClean="0"/>
          </a:p>
          <a:p>
            <a:r>
              <a:rPr lang="en-GB" sz="2400" dirty="0" smtClean="0"/>
              <a:t>Give two reasons to support this argument and two reasons </a:t>
            </a:r>
          </a:p>
          <a:p>
            <a:r>
              <a:rPr lang="en-GB" sz="2400" dirty="0" smtClean="0"/>
              <a:t>To oppose the argument.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6105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058" y="259396"/>
            <a:ext cx="9720072" cy="1499616"/>
          </a:xfrm>
        </p:spPr>
        <p:txBody>
          <a:bodyPr/>
          <a:lstStyle/>
          <a:p>
            <a:r>
              <a:rPr lang="en-GB" dirty="0" smtClean="0"/>
              <a:t>Task 32 - Viewpoints for Evolution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0186" y="1809061"/>
            <a:ext cx="7147415" cy="402336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1091820" y="1542197"/>
            <a:ext cx="5390866" cy="491319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5543264" y="1446662"/>
            <a:ext cx="5390866" cy="491319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Curved Connector 11"/>
          <p:cNvCxnSpPr/>
          <p:nvPr/>
        </p:nvCxnSpPr>
        <p:spPr>
          <a:xfrm rot="5400000">
            <a:off x="3432413" y="4019265"/>
            <a:ext cx="3916907" cy="12700"/>
          </a:xfrm>
          <a:prstGeom prst="curvedConnector3">
            <a:avLst>
              <a:gd name="adj1" fmla="val 5348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/>
          <p:nvPr/>
        </p:nvCxnSpPr>
        <p:spPr>
          <a:xfrm rot="10800000">
            <a:off x="5397219" y="2060812"/>
            <a:ext cx="1" cy="12700"/>
          </a:xfrm>
          <a:prstGeom prst="curvedConnector3">
            <a:avLst>
              <a:gd name="adj1" fmla="val 1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258100" y="1446662"/>
            <a:ext cx="3411941" cy="491319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2575267" y="1888846"/>
            <a:ext cx="1682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Literal Christians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7808931" y="1746070"/>
            <a:ext cx="859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Science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5090593" y="1958032"/>
            <a:ext cx="1746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Liberal Christians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445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034272" cy="1001537"/>
          </a:xfrm>
        </p:spPr>
        <p:txBody>
          <a:bodyPr/>
          <a:lstStyle/>
          <a:p>
            <a:r>
              <a:rPr lang="en-GB" dirty="0" smtClean="0"/>
              <a:t>Task 33 - On One Hand…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635" y="1398493"/>
            <a:ext cx="9518366" cy="779929"/>
          </a:xfrm>
        </p:spPr>
        <p:txBody>
          <a:bodyPr>
            <a:normAutofit fontScale="92500" lnSpcReduction="20000"/>
          </a:bodyPr>
          <a:lstStyle/>
          <a:p>
            <a:r>
              <a:rPr lang="en-GB" b="1" i="1" u="sng" dirty="0" smtClean="0"/>
              <a:t>“The theory of evolution is enough to prove that life does not require a creator? Discuss</a:t>
            </a:r>
            <a:endParaRPr lang="en-GB" b="1" dirty="0" smtClean="0"/>
          </a:p>
          <a:p>
            <a:r>
              <a:rPr lang="en-GB" dirty="0" smtClean="0"/>
              <a:t>Use the below structure to help you structure your answer.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3" y="2257396"/>
            <a:ext cx="3891738" cy="41363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51765" y="1633037"/>
            <a:ext cx="4103731" cy="413631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57857" y="5767643"/>
            <a:ext cx="1237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On One Hand…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9285065" y="5305978"/>
            <a:ext cx="12371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On the other Hand…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849192" y="4325554"/>
            <a:ext cx="1815353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Christians would respond to this question by saying…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907109" y="3828650"/>
            <a:ext cx="1815353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Science would respond to this question…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875858" y="2557801"/>
            <a:ext cx="84425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Point 1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894515" y="2557801"/>
            <a:ext cx="84425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Point 2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213150" y="3128382"/>
            <a:ext cx="84425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Point 3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98878" y="4140888"/>
            <a:ext cx="84425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Point 4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9285065" y="1894518"/>
            <a:ext cx="84425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Point 1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9958988" y="2419420"/>
            <a:ext cx="84425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Point 2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10526796" y="2944322"/>
            <a:ext cx="84425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Point 3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11028526" y="3548198"/>
            <a:ext cx="84425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Point 4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4128247" y="5862918"/>
            <a:ext cx="45942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THEREFORE…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87200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Task 2 (b) - The Buddha’s Beliefs </a:t>
            </a:r>
            <a:br>
              <a:rPr lang="en-GB" dirty="0" smtClean="0"/>
            </a:br>
            <a:r>
              <a:rPr lang="en-GB" sz="3200" dirty="0" smtClean="0"/>
              <a:t>(can you form links between these main Buddhist beliefs – these links can form between any of the beliefs)</a:t>
            </a:r>
            <a:endParaRPr lang="en-GB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4198907"/>
              </p:ext>
            </p:extLst>
          </p:nvPr>
        </p:nvGraphicFramePr>
        <p:xfrm>
          <a:off x="819807" y="1970690"/>
          <a:ext cx="9096703" cy="47611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203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3 - The importance of the Buddha.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Explain why the Buddha is important to Buddhists. (4 marks)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28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4 - Buddhism Glossary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Create yourself an Buddhism glossary that you can use for reference on words you come across in </a:t>
            </a:r>
            <a:r>
              <a:rPr lang="en-GB" dirty="0" err="1" smtClean="0"/>
              <a:t>Pali</a:t>
            </a:r>
            <a:r>
              <a:rPr lang="en-GB" dirty="0" smtClean="0"/>
              <a:t> that you need to remember. </a:t>
            </a:r>
          </a:p>
          <a:p>
            <a:r>
              <a:rPr lang="en-GB" dirty="0" smtClean="0"/>
              <a:t>Use colour and images to help you.</a:t>
            </a:r>
          </a:p>
          <a:p>
            <a:r>
              <a:rPr lang="en-GB" dirty="0" smtClean="0"/>
              <a:t>Get someone to test you on these words and their meanings. 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22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5 - Samsara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Explain what is meant by Samsara (4 marks)</a:t>
            </a:r>
          </a:p>
          <a:p>
            <a:endParaRPr lang="en-GB" dirty="0"/>
          </a:p>
          <a:p>
            <a:r>
              <a:rPr lang="en-GB" dirty="0" smtClean="0"/>
              <a:t>Describe the Buddhist wheel of life.</a:t>
            </a:r>
          </a:p>
          <a:p>
            <a:endParaRPr lang="en-GB" dirty="0"/>
          </a:p>
          <a:p>
            <a:r>
              <a:rPr lang="en-GB" dirty="0" smtClean="0"/>
              <a:t>What are the benefits and difficulties to Buddhists of believing in samsara.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10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</a:t>
            </a:r>
            <a:r>
              <a:rPr lang="en-GB" dirty="0"/>
              <a:t>6</a:t>
            </a:r>
            <a:r>
              <a:rPr lang="en-GB" dirty="0" smtClean="0"/>
              <a:t>- </a:t>
            </a:r>
            <a:r>
              <a:rPr lang="en-GB" dirty="0" err="1" smtClean="0"/>
              <a:t>Kamma</a:t>
            </a: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 3 examples of </a:t>
            </a:r>
            <a:r>
              <a:rPr lang="en-GB" dirty="0" err="1" smtClean="0"/>
              <a:t>skillful</a:t>
            </a:r>
            <a:r>
              <a:rPr lang="en-GB" dirty="0" smtClean="0"/>
              <a:t> actions</a:t>
            </a:r>
          </a:p>
          <a:p>
            <a:endParaRPr lang="en-GB" dirty="0" smtClean="0"/>
          </a:p>
          <a:p>
            <a:r>
              <a:rPr lang="en-GB" dirty="0" smtClean="0"/>
              <a:t>Give 3 examples of </a:t>
            </a:r>
            <a:r>
              <a:rPr lang="en-GB" dirty="0" err="1" smtClean="0"/>
              <a:t>unskillful</a:t>
            </a:r>
            <a:r>
              <a:rPr lang="en-GB" dirty="0" smtClean="0"/>
              <a:t> actions</a:t>
            </a:r>
          </a:p>
          <a:p>
            <a:endParaRPr lang="en-GB" dirty="0"/>
          </a:p>
          <a:p>
            <a:r>
              <a:rPr lang="en-GB" dirty="0" smtClean="0"/>
              <a:t>Explain the importance of </a:t>
            </a:r>
            <a:r>
              <a:rPr lang="en-GB" dirty="0" err="1" smtClean="0"/>
              <a:t>Kamma</a:t>
            </a:r>
            <a:r>
              <a:rPr lang="en-GB" dirty="0" smtClean="0"/>
              <a:t> (4 Marks)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365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</a:t>
            </a:r>
            <a:r>
              <a:rPr lang="en-GB" dirty="0"/>
              <a:t>7</a:t>
            </a:r>
            <a:r>
              <a:rPr lang="en-GB" dirty="0" smtClean="0"/>
              <a:t>- Worship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Describe how Buddhists show their commitment to Buddhism. (6 Marks) </a:t>
            </a:r>
          </a:p>
          <a:p>
            <a:endParaRPr lang="en-GB" dirty="0" smtClean="0"/>
          </a:p>
          <a:p>
            <a:r>
              <a:rPr lang="en-GB" dirty="0" smtClean="0"/>
              <a:t>How might Theravadin worship differ to that of a follower of Mahayana </a:t>
            </a:r>
            <a:r>
              <a:rPr lang="en-GB" dirty="0" err="1" smtClean="0"/>
              <a:t>buddhism</a:t>
            </a:r>
            <a:r>
              <a:rPr lang="en-GB" dirty="0" smtClean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86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4AF638A7C9B245883BE27B252144BD" ma:contentTypeVersion="9" ma:contentTypeDescription="Create a new document." ma:contentTypeScope="" ma:versionID="84b57d5a32769208eff4b1e9a7fcbafa">
  <xsd:schema xmlns:xsd="http://www.w3.org/2001/XMLSchema" xmlns:xs="http://www.w3.org/2001/XMLSchema" xmlns:p="http://schemas.microsoft.com/office/2006/metadata/properties" xmlns:ns2="544c1d8c-1312-4378-bc8a-d801a0c73918" xmlns:ns3="bf7b1a5a-99f1-4ce4-9e8c-27a2baf0072b" targetNamespace="http://schemas.microsoft.com/office/2006/metadata/properties" ma:root="true" ma:fieldsID="da1050f5dcbf9ad57bc674d38b027432" ns2:_="" ns3:_="">
    <xsd:import namespace="544c1d8c-1312-4378-bc8a-d801a0c73918"/>
    <xsd:import namespace="bf7b1a5a-99f1-4ce4-9e8c-27a2baf0072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4c1d8c-1312-4378-bc8a-d801a0c7391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7b1a5a-99f1-4ce4-9e8c-27a2baf007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1000E4-8719-4599-ADEA-79DC22BE0A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5A7971-3DF1-4D79-A7BD-2911AAB0D6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4c1d8c-1312-4378-bc8a-d801a0c73918"/>
    <ds:schemaRef ds:uri="bf7b1a5a-99f1-4ce4-9e8c-27a2baf007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B52E42F-DF85-4917-A54D-F48B1EEE4649}">
  <ds:schemaRefs>
    <ds:schemaRef ds:uri="http://purl.org/dc/dcmitype/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544c1d8c-1312-4378-bc8a-d801a0c73918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2372</TotalTime>
  <Words>1191</Words>
  <Application>Microsoft Office PowerPoint</Application>
  <PresentationFormat>Custom</PresentationFormat>
  <Paragraphs>214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Integral</vt:lpstr>
      <vt:lpstr>Higher RMPS REVISION TASKS</vt:lpstr>
      <vt:lpstr>Task 1- Life of Buddha</vt:lpstr>
      <vt:lpstr>Task 2 - The Buddha’s Beliefs</vt:lpstr>
      <vt:lpstr>Task 2 (b) - The Buddha’s Beliefs  (can you form links between these main Buddhist beliefs – these links can form between any of the beliefs)</vt:lpstr>
      <vt:lpstr>Task 3 - The importance of the Buddha.</vt:lpstr>
      <vt:lpstr>Task 4 - Buddhism Glossary</vt:lpstr>
      <vt:lpstr>Task 5 - Samsara </vt:lpstr>
      <vt:lpstr>Task 6- Kamma </vt:lpstr>
      <vt:lpstr>Task 7- Worship </vt:lpstr>
      <vt:lpstr>Task 8- 3 Marks of Existence</vt:lpstr>
      <vt:lpstr>Task 9- Nature of Humans</vt:lpstr>
      <vt:lpstr>Task 10 - Nibbana</vt:lpstr>
      <vt:lpstr>Task 11-Impermanence</vt:lpstr>
      <vt:lpstr>Task 12- Meditation</vt:lpstr>
      <vt:lpstr>Task 13- Theravada &amp; Mahayana Buddhism</vt:lpstr>
      <vt:lpstr>Task 14- The three jewels </vt:lpstr>
      <vt:lpstr>Task 15 – Samsara and nibbana</vt:lpstr>
      <vt:lpstr>Task 16- 10 Precepts</vt:lpstr>
      <vt:lpstr>Task 17 – Sangha </vt:lpstr>
      <vt:lpstr>Task 18- Story of Kisagotami</vt:lpstr>
      <vt:lpstr>Task 19- Tanah  </vt:lpstr>
      <vt:lpstr>Task 20-Three Root Poisons</vt:lpstr>
      <vt:lpstr>Task 21- The Noble Eightfold Path </vt:lpstr>
      <vt:lpstr>Task 22- How was the world created?</vt:lpstr>
      <vt:lpstr>Task 23- Literal Christians</vt:lpstr>
      <vt:lpstr>Task 24 –Liberal Christian Viewpoint</vt:lpstr>
      <vt:lpstr>Task 25 – Cosmological Argument</vt:lpstr>
      <vt:lpstr>Task 26- Big Bang</vt:lpstr>
      <vt:lpstr>Task 27- Evidence for the Big Bang</vt:lpstr>
      <vt:lpstr>Task 28-How was the world created?</vt:lpstr>
      <vt:lpstr>Task 29- Evolution</vt:lpstr>
      <vt:lpstr>Task 30- Evidence for Evolution</vt:lpstr>
      <vt:lpstr>Task 31 – Teleological Argument </vt:lpstr>
      <vt:lpstr>Task 32 - Viewpoints for Evolution</vt:lpstr>
      <vt:lpstr>Task 33 - On One Hand…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5 RMPS REVISION TASKS</dc:title>
  <dc:creator>Stephanie Calderwood</dc:creator>
  <cp:lastModifiedBy>Mary Leishman</cp:lastModifiedBy>
  <cp:revision>85</cp:revision>
  <dcterms:created xsi:type="dcterms:W3CDTF">2016-03-19T11:58:32Z</dcterms:created>
  <dcterms:modified xsi:type="dcterms:W3CDTF">2018-05-21T08:32:20Z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0x010100754AF638A7C9B245883BE27B252144BD</vt:lpwstr>
  </property>
</Properties>
</file>